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Liebman" initials="AL" lastIdx="1" clrIdx="0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  <p:cmAuthor id="2" name="Giovanni Lopez-Quezada" initials="GL" lastIdx="1" clrIdx="1">
    <p:extLst>
      <p:ext uri="{19B8F6BF-5375-455C-9EA6-DF929625EA0E}">
        <p15:presenceInfo xmlns:p15="http://schemas.microsoft.com/office/powerpoint/2012/main" userId="S::glopez-quezada@migrantclinician.org::d444c8ac-3606-446b-ab90-a96ed9b696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5C0"/>
    <a:srgbClr val="084CA0"/>
    <a:srgbClr val="EFEFEF"/>
    <a:srgbClr val="FF738E"/>
    <a:srgbClr val="FF0000"/>
    <a:srgbClr val="96CF3A"/>
    <a:srgbClr val="FBC02D"/>
    <a:srgbClr val="E6E6E6"/>
    <a:srgbClr val="6CF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AF80C9-4960-0B55-BDB3-8ECC7F305724}" v="4" dt="2023-09-26T20:43:55.314"/>
    <p1510:client id="{FB2C4DC7-2B98-41E1-9DC4-70CB289F3D19}" v="12" dt="2023-09-26T16:46:18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656" y="-1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9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6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3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4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8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1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4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5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4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7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5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9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hyperlink" Target="https://www.vaccines.gov/search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C96BB7-A1C3-44F2-91E9-15B81E4E35B5}"/>
              </a:ext>
            </a:extLst>
          </p:cNvPr>
          <p:cNvSpPr/>
          <p:nvPr/>
        </p:nvSpPr>
        <p:spPr>
          <a:xfrm>
            <a:off x="2932763" y="1190020"/>
            <a:ext cx="1906877" cy="1906877"/>
          </a:xfrm>
          <a:prstGeom prst="rect">
            <a:avLst/>
          </a:prstGeom>
          <a:solidFill>
            <a:srgbClr val="FBC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EC4F43-2238-4631-984A-5F664B28EAEE}"/>
              </a:ext>
            </a:extLst>
          </p:cNvPr>
          <p:cNvSpPr txBox="1"/>
          <p:nvPr/>
        </p:nvSpPr>
        <p:spPr>
          <a:xfrm>
            <a:off x="1124857" y="212711"/>
            <a:ext cx="552268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084CA0"/>
                </a:solidFill>
              </a:rPr>
              <a:t>What to Expect When Getting </a:t>
            </a:r>
            <a:br>
              <a:rPr lang="en-US" sz="2800" b="1" dirty="0">
                <a:solidFill>
                  <a:srgbClr val="084CA0"/>
                </a:solidFill>
              </a:rPr>
            </a:br>
            <a:r>
              <a:rPr lang="en-US" sz="2800" b="1" dirty="0">
                <a:solidFill>
                  <a:srgbClr val="084CA0"/>
                </a:solidFill>
              </a:rPr>
              <a:t>the COVID-19 Vaccine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A7FDB4-D6F9-4723-ABFB-5DB999A162DF}"/>
              </a:ext>
            </a:extLst>
          </p:cNvPr>
          <p:cNvSpPr txBox="1"/>
          <p:nvPr/>
        </p:nvSpPr>
        <p:spPr>
          <a:xfrm>
            <a:off x="551041" y="3165476"/>
            <a:ext cx="1909162" cy="58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084CA0"/>
                </a:solidFill>
                <a:latin typeface="+mj-lt"/>
              </a:rPr>
              <a:t>Even if you’ve had </a:t>
            </a:r>
            <a:br>
              <a:rPr lang="en-US" sz="1400" b="1" dirty="0">
                <a:solidFill>
                  <a:srgbClr val="084CA0"/>
                </a:solidFill>
                <a:latin typeface="+mj-lt"/>
              </a:rPr>
            </a:br>
            <a:r>
              <a:rPr lang="en-US" sz="1400" b="1" dirty="0">
                <a:solidFill>
                  <a:srgbClr val="084CA0"/>
                </a:solidFill>
                <a:latin typeface="+mj-lt"/>
              </a:rPr>
              <a:t>COVID-19, it is important to get the vaccine.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9386D3-A82C-4691-810C-0106D0695D03}"/>
              </a:ext>
            </a:extLst>
          </p:cNvPr>
          <p:cNvSpPr txBox="1"/>
          <p:nvPr/>
        </p:nvSpPr>
        <p:spPr>
          <a:xfrm>
            <a:off x="2717861" y="3165476"/>
            <a:ext cx="2336674" cy="58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084CA0"/>
                </a:solidFill>
                <a:latin typeface="+mj-lt"/>
              </a:rPr>
              <a:t>Check if vaccines are offered </a:t>
            </a:r>
            <a:br>
              <a:rPr lang="en-US" sz="1400" b="1" dirty="0">
                <a:solidFill>
                  <a:srgbClr val="084CA0"/>
                </a:solidFill>
                <a:latin typeface="+mj-lt"/>
              </a:rPr>
            </a:br>
            <a:r>
              <a:rPr lang="en-US" sz="1400" b="1" dirty="0">
                <a:solidFill>
                  <a:srgbClr val="084CA0"/>
                </a:solidFill>
                <a:latin typeface="+mj-lt"/>
              </a:rPr>
              <a:t>for free at your state or local health department or pharmacy.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85692B-58A2-45C2-B169-5EF97854A9C5}"/>
              </a:ext>
            </a:extLst>
          </p:cNvPr>
          <p:cNvSpPr txBox="1"/>
          <p:nvPr/>
        </p:nvSpPr>
        <p:spPr>
          <a:xfrm>
            <a:off x="5157134" y="3165476"/>
            <a:ext cx="2221566" cy="5816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084CA0"/>
                </a:solidFill>
                <a:latin typeface="+mj-lt"/>
              </a:rPr>
              <a:t>Check with your health care provider to determine what COVID-19 vaccine you need.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094F103-D081-4777-A2FF-1A2B8C0E0CB6}"/>
              </a:ext>
            </a:extLst>
          </p:cNvPr>
          <p:cNvSpPr/>
          <p:nvPr/>
        </p:nvSpPr>
        <p:spPr>
          <a:xfrm>
            <a:off x="551043" y="6589996"/>
            <a:ext cx="1906877" cy="1906877"/>
          </a:xfrm>
          <a:prstGeom prst="rect">
            <a:avLst/>
          </a:prstGeom>
          <a:solidFill>
            <a:srgbClr val="FBC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9AB0C2C-351B-4C0A-BE81-7E442000D4E1}"/>
              </a:ext>
            </a:extLst>
          </p:cNvPr>
          <p:cNvSpPr/>
          <p:nvPr/>
        </p:nvSpPr>
        <p:spPr>
          <a:xfrm>
            <a:off x="5308892" y="6589996"/>
            <a:ext cx="1906877" cy="1906877"/>
          </a:xfrm>
          <a:prstGeom prst="rect">
            <a:avLst/>
          </a:prstGeom>
          <a:solidFill>
            <a:srgbClr val="1565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0BE4B30-B603-4FB5-9630-AFDDBB0ACEA5}"/>
              </a:ext>
            </a:extLst>
          </p:cNvPr>
          <p:cNvSpPr txBox="1"/>
          <p:nvPr/>
        </p:nvSpPr>
        <p:spPr>
          <a:xfrm>
            <a:off x="5317293" y="5850225"/>
            <a:ext cx="1988980" cy="58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084CA0"/>
                </a:solidFill>
                <a:latin typeface="+mj-lt"/>
              </a:rPr>
              <a:t>You are considered up to date once you receive your needed dose or doses.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FCE8E5C-462F-447D-8698-01F042B14565}"/>
              </a:ext>
            </a:extLst>
          </p:cNvPr>
          <p:cNvSpPr txBox="1"/>
          <p:nvPr/>
        </p:nvSpPr>
        <p:spPr>
          <a:xfrm>
            <a:off x="306936" y="5850225"/>
            <a:ext cx="2387604" cy="5816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084CA0"/>
                </a:solidFill>
                <a:latin typeface="+mj-lt"/>
                <a:cs typeface="Calibri"/>
              </a:rPr>
              <a:t>You</a:t>
            </a:r>
            <a:r>
              <a:rPr lang="en-US" sz="1400" b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may have a sore arm, headache, fever or chills after receiving the vaccine.</a:t>
            </a:r>
            <a:endParaRPr lang="en-US" sz="1400" b="1">
              <a:solidFill>
                <a:srgbClr val="084CA0"/>
              </a:solidFill>
              <a:latin typeface="+mj-lt"/>
              <a:cs typeface="Calibri Ligh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78F6E91-FAA2-4BAD-8B24-7B2228B926E9}"/>
              </a:ext>
            </a:extLst>
          </p:cNvPr>
          <p:cNvSpPr txBox="1"/>
          <p:nvPr/>
        </p:nvSpPr>
        <p:spPr>
          <a:xfrm>
            <a:off x="2932762" y="5850225"/>
            <a:ext cx="1906882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rgbClr val="084CA0"/>
                </a:solidFill>
                <a:latin typeface="+mj-lt"/>
              </a:rPr>
              <a:t>You will start to feel better after a couple of days.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899511-55D1-4F93-99D7-BD388BDD060B}"/>
              </a:ext>
            </a:extLst>
          </p:cNvPr>
          <p:cNvSpPr txBox="1"/>
          <p:nvPr/>
        </p:nvSpPr>
        <p:spPr>
          <a:xfrm>
            <a:off x="482608" y="8550213"/>
            <a:ext cx="2046028" cy="58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084CA0"/>
                </a:solidFill>
                <a:latin typeface="+mj-lt"/>
              </a:rPr>
              <a:t>Continue to wear a respirator in crowded spaces and wash your hands.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F397814-19AB-486E-AB92-5AD1EDC50090}"/>
              </a:ext>
            </a:extLst>
          </p:cNvPr>
          <p:cNvSpPr/>
          <p:nvPr/>
        </p:nvSpPr>
        <p:spPr>
          <a:xfrm>
            <a:off x="549681" y="3890008"/>
            <a:ext cx="1906877" cy="1906877"/>
          </a:xfrm>
          <a:prstGeom prst="rect">
            <a:avLst/>
          </a:prstGeom>
          <a:solidFill>
            <a:srgbClr val="FF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Graphic 90">
            <a:extLst>
              <a:ext uri="{FF2B5EF4-FFF2-40B4-BE49-F238E27FC236}">
                <a16:creationId xmlns:a16="http://schemas.microsoft.com/office/drawing/2014/main" id="{10D3333A-D5A2-4F42-8756-E61FC290A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659" y="3983495"/>
            <a:ext cx="1434567" cy="1813390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135C36EB-B200-4C19-99DD-2753E8328C61}"/>
              </a:ext>
            </a:extLst>
          </p:cNvPr>
          <p:cNvGrpSpPr/>
          <p:nvPr/>
        </p:nvGrpSpPr>
        <p:grpSpPr>
          <a:xfrm>
            <a:off x="551044" y="1190020"/>
            <a:ext cx="1906877" cy="1906877"/>
            <a:chOff x="551044" y="1088422"/>
            <a:chExt cx="1906877" cy="19068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F1291D-0C2C-49BB-9515-D95962A34FF1}"/>
                </a:ext>
              </a:extLst>
            </p:cNvPr>
            <p:cNvSpPr/>
            <p:nvPr/>
          </p:nvSpPr>
          <p:spPr>
            <a:xfrm>
              <a:off x="551044" y="1088422"/>
              <a:ext cx="1906877" cy="1906877"/>
            </a:xfrm>
            <a:prstGeom prst="rect">
              <a:avLst/>
            </a:prstGeom>
            <a:solidFill>
              <a:srgbClr val="1565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Graphic 91">
              <a:extLst>
                <a:ext uri="{FF2B5EF4-FFF2-40B4-BE49-F238E27FC236}">
                  <a16:creationId xmlns:a16="http://schemas.microsoft.com/office/drawing/2014/main" id="{5C43AF00-5599-4AB6-B99D-AFA6B4231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6659" y="1156341"/>
              <a:ext cx="1508158" cy="1749464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8E2DE77-D7FC-4A71-B109-C8E850CCC55A}"/>
              </a:ext>
            </a:extLst>
          </p:cNvPr>
          <p:cNvSpPr/>
          <p:nvPr/>
        </p:nvSpPr>
        <p:spPr>
          <a:xfrm>
            <a:off x="5314482" y="1190020"/>
            <a:ext cx="1906877" cy="1906877"/>
          </a:xfrm>
          <a:prstGeom prst="rect">
            <a:avLst/>
          </a:prstGeom>
          <a:solidFill>
            <a:srgbClr val="96C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Graphic 94">
            <a:extLst>
              <a:ext uri="{FF2B5EF4-FFF2-40B4-BE49-F238E27FC236}">
                <a16:creationId xmlns:a16="http://schemas.microsoft.com/office/drawing/2014/main" id="{9FE27120-4FAA-4C7F-BA7A-6740C34DA0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1116"/>
          <a:stretch/>
        </p:blipFill>
        <p:spPr>
          <a:xfrm>
            <a:off x="2932762" y="1289499"/>
            <a:ext cx="1540662" cy="1807398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2A2B430C-4A89-4B01-934F-58491941772C}"/>
              </a:ext>
            </a:extLst>
          </p:cNvPr>
          <p:cNvSpPr/>
          <p:nvPr/>
        </p:nvSpPr>
        <p:spPr>
          <a:xfrm>
            <a:off x="2932762" y="3890008"/>
            <a:ext cx="1906877" cy="1906877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Graphic 99">
            <a:extLst>
              <a:ext uri="{FF2B5EF4-FFF2-40B4-BE49-F238E27FC236}">
                <a16:creationId xmlns:a16="http://schemas.microsoft.com/office/drawing/2014/main" id="{FFDAF7B9-A0AA-4828-9D6B-D78238332E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00729" y="4038925"/>
            <a:ext cx="1599516" cy="1599516"/>
          </a:xfrm>
          <a:prstGeom prst="rect">
            <a:avLst/>
          </a:prstGeom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BA5C8D7-CE51-4044-A939-BCB352550F95}"/>
              </a:ext>
            </a:extLst>
          </p:cNvPr>
          <p:cNvGrpSpPr/>
          <p:nvPr/>
        </p:nvGrpSpPr>
        <p:grpSpPr>
          <a:xfrm>
            <a:off x="5303610" y="3890008"/>
            <a:ext cx="1906877" cy="1906877"/>
            <a:chOff x="5303610" y="3788410"/>
            <a:chExt cx="1906877" cy="190687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50902FF-B8F6-45E0-9BDE-20B544CAFA51}"/>
                </a:ext>
              </a:extLst>
            </p:cNvPr>
            <p:cNvSpPr/>
            <p:nvPr/>
          </p:nvSpPr>
          <p:spPr>
            <a:xfrm>
              <a:off x="5303610" y="3788410"/>
              <a:ext cx="1906877" cy="1906877"/>
            </a:xfrm>
            <a:prstGeom prst="rect">
              <a:avLst/>
            </a:prstGeom>
            <a:solidFill>
              <a:srgbClr val="FBC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" name="Graphic 101">
              <a:extLst>
                <a:ext uri="{FF2B5EF4-FFF2-40B4-BE49-F238E27FC236}">
                  <a16:creationId xmlns:a16="http://schemas.microsoft.com/office/drawing/2014/main" id="{B37280D4-4386-427B-9EF8-7506C59E0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378320" y="3834418"/>
              <a:ext cx="1806122" cy="1806122"/>
            </a:xfrm>
            <a:prstGeom prst="rect">
              <a:avLst/>
            </a:prstGeom>
          </p:spPr>
        </p:pic>
      </p:grpSp>
      <p:pic>
        <p:nvPicPr>
          <p:cNvPr id="104" name="Graphic 103">
            <a:extLst>
              <a:ext uri="{FF2B5EF4-FFF2-40B4-BE49-F238E27FC236}">
                <a16:creationId xmlns:a16="http://schemas.microsoft.com/office/drawing/2014/main" id="{6B838795-C68B-496B-88DB-3E2AE85F45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4870" y="6643046"/>
            <a:ext cx="1645640" cy="1834072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936AC19-6B57-42CD-B969-2A81FBFFCBA2}"/>
              </a:ext>
            </a:extLst>
          </p:cNvPr>
          <p:cNvSpPr/>
          <p:nvPr/>
        </p:nvSpPr>
        <p:spPr>
          <a:xfrm>
            <a:off x="2935069" y="6589996"/>
            <a:ext cx="1906877" cy="1906877"/>
          </a:xfrm>
          <a:prstGeom prst="rect">
            <a:avLst/>
          </a:prstGeom>
          <a:solidFill>
            <a:srgbClr val="96C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1CF2F74-1635-4DFA-98B9-7BDB7F6CE431}"/>
              </a:ext>
            </a:extLst>
          </p:cNvPr>
          <p:cNvSpPr txBox="1"/>
          <p:nvPr/>
        </p:nvSpPr>
        <p:spPr>
          <a:xfrm>
            <a:off x="2926656" y="8550213"/>
            <a:ext cx="1928614" cy="58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084CA0"/>
                </a:solidFill>
                <a:latin typeface="+mj-lt"/>
              </a:rPr>
              <a:t>Congratulations, you did your part in keeping yourself and others safe!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B87A5360-28AE-44C4-8E5E-16C5BDD4B69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150222" y="6736503"/>
            <a:ext cx="1496071" cy="190687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F12DC52-AE28-0099-8CF7-2B8DC5BE0BCF}"/>
              </a:ext>
            </a:extLst>
          </p:cNvPr>
          <p:cNvGrpSpPr/>
          <p:nvPr/>
        </p:nvGrpSpPr>
        <p:grpSpPr>
          <a:xfrm>
            <a:off x="2143061" y="9274745"/>
            <a:ext cx="3722020" cy="654372"/>
            <a:chOff x="2320510" y="9274745"/>
            <a:chExt cx="3473360" cy="610654"/>
          </a:xfrm>
        </p:grpSpPr>
        <p:pic>
          <p:nvPicPr>
            <p:cNvPr id="74" name="Picture 73" descr="A screenshot of a video game&#10;&#10;Description automatically generated with low confidence">
              <a:extLst>
                <a:ext uri="{FF2B5EF4-FFF2-40B4-BE49-F238E27FC236}">
                  <a16:creationId xmlns:a16="http://schemas.microsoft.com/office/drawing/2014/main" id="{35FE60D9-99F3-4389-A6D3-E666D9B02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0510" y="9313352"/>
              <a:ext cx="1030537" cy="553202"/>
            </a:xfrm>
            <a:prstGeom prst="rect">
              <a:avLst/>
            </a:prstGeom>
          </p:spPr>
        </p:pic>
        <p:pic>
          <p:nvPicPr>
            <p:cNvPr id="18" name="Picture 17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FCDBB544-857D-4759-8A14-EEF5CE034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620" y="9274745"/>
              <a:ext cx="2187250" cy="610654"/>
            </a:xfrm>
            <a:prstGeom prst="rect">
              <a:avLst/>
            </a:prstGeom>
          </p:spPr>
        </p:pic>
      </p:grpSp>
      <p:pic>
        <p:nvPicPr>
          <p:cNvPr id="6" name="Picture 5" descr="A person wearing a mask and giving a shot to a person&#10;&#10;Description automatically generated">
            <a:extLst>
              <a:ext uri="{FF2B5EF4-FFF2-40B4-BE49-F238E27FC236}">
                <a16:creationId xmlns:a16="http://schemas.microsoft.com/office/drawing/2014/main" id="{01E03838-872E-DDE9-76EA-A4CC591F0DF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1" r="11761" b="27503"/>
          <a:stretch/>
        </p:blipFill>
        <p:spPr>
          <a:xfrm>
            <a:off x="5303609" y="1289318"/>
            <a:ext cx="1906878" cy="18075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AA84E8-E0F9-5B06-F183-47BB3D8D381A}"/>
              </a:ext>
            </a:extLst>
          </p:cNvPr>
          <p:cNvSpPr txBox="1"/>
          <p:nvPr/>
        </p:nvSpPr>
        <p:spPr>
          <a:xfrm>
            <a:off x="5301782" y="8550213"/>
            <a:ext cx="1928614" cy="58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084CA0"/>
                </a:solidFill>
                <a:latin typeface="+mj-lt"/>
              </a:rPr>
              <a:t>Find a location near you!</a:t>
            </a:r>
          </a:p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084CA0"/>
                </a:solidFill>
                <a:latin typeface="+mj-lt"/>
              </a:rPr>
              <a:t>Search using the map on</a:t>
            </a:r>
            <a:br>
              <a:rPr lang="en-US" sz="1400" b="1" dirty="0">
                <a:solidFill>
                  <a:srgbClr val="084CA0"/>
                </a:solidFill>
                <a:latin typeface="+mj-lt"/>
              </a:rPr>
            </a:br>
            <a:r>
              <a:rPr lang="en-US" sz="1400" b="1" dirty="0">
                <a:solidFill>
                  <a:srgbClr val="084CA0"/>
                </a:solidFill>
                <a:latin typeface="+mj-lt"/>
                <a:hlinkClick r:id="rId19"/>
              </a:rPr>
              <a:t>www.vaccines.gov/search</a:t>
            </a:r>
            <a:endParaRPr lang="en-US" sz="1400" b="1" dirty="0">
              <a:solidFill>
                <a:srgbClr val="084CA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9BC39C-33B7-60E2-E913-C6B343709486}"/>
              </a:ext>
            </a:extLst>
          </p:cNvPr>
          <p:cNvSpPr txBox="1"/>
          <p:nvPr/>
        </p:nvSpPr>
        <p:spPr>
          <a:xfrm>
            <a:off x="5447348" y="8046401"/>
            <a:ext cx="1637482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</a:rPr>
              <a:t>Vaccines.gov</a:t>
            </a:r>
          </a:p>
        </p:txBody>
      </p:sp>
      <p:pic>
        <p:nvPicPr>
          <p:cNvPr id="15" name="Picture 14" descr="A blue and white map&#10;&#10;Description automatically generated">
            <a:extLst>
              <a:ext uri="{FF2B5EF4-FFF2-40B4-BE49-F238E27FC236}">
                <a16:creationId xmlns:a16="http://schemas.microsoft.com/office/drawing/2014/main" id="{BA08E653-4CBB-FC57-CA26-9239199740F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7" b="10445"/>
          <a:stretch/>
        </p:blipFill>
        <p:spPr>
          <a:xfrm>
            <a:off x="5537519" y="6830580"/>
            <a:ext cx="1449622" cy="112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96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afdd44-4aa4-4d0a-9dc0-7606fd3e2ef5">
      <Terms xmlns="http://schemas.microsoft.com/office/infopath/2007/PartnerControls"/>
    </lcf76f155ced4ddcb4097134ff3c332f>
    <TaxCatchAll xmlns="41a82cfb-08d0-4eac-a8a5-9ca94e9619d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7" ma:contentTypeDescription="Create a new document." ma:contentTypeScope="" ma:versionID="11935ea43554cece546acc87638c6706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753ce5de6d5ccd8065a9a8b8e6378a65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0e72db-c2aa-41da-91da-e234c5c619be}" ma:internalName="TaxCatchAll" ma:showField="CatchAllData" ma:web="41a82cfb-08d0-4eac-a8a5-9ca94e961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6F715A-EB85-4709-B78B-A15CD4640D68}">
  <ds:schemaRefs>
    <ds:schemaRef ds:uri="http://schemas.microsoft.com/office/2006/metadata/properties"/>
    <ds:schemaRef ds:uri="http://schemas.microsoft.com/office/infopath/2007/PartnerControls"/>
    <ds:schemaRef ds:uri="75afdd44-4aa4-4d0a-9dc0-7606fd3e2ef5"/>
    <ds:schemaRef ds:uri="41a82cfb-08d0-4eac-a8a5-9ca94e9619de"/>
  </ds:schemaRefs>
</ds:datastoreItem>
</file>

<file path=customXml/itemProps2.xml><?xml version="1.0" encoding="utf-8"?>
<ds:datastoreItem xmlns:ds="http://schemas.openxmlformats.org/officeDocument/2006/customXml" ds:itemID="{7D4AFDE7-1F91-4F9D-9B4A-9E87C7590A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afdd44-4aa4-4d0a-9dc0-7606fd3e2ef5"/>
    <ds:schemaRef ds:uri="41a82cfb-08d0-4eac-a8a5-9ca94e961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FAA7E6-1B71-478F-8727-E0C270276E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147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9-26-23 What To Expect COVID19 Vaccine English Template</dc:title>
  <dc:creator>Giovanni Lopez-Quezada</dc:creator>
  <cp:lastModifiedBy>Giovanni Lopez-Quezada</cp:lastModifiedBy>
  <cp:revision>42</cp:revision>
  <dcterms:created xsi:type="dcterms:W3CDTF">2021-03-01T21:23:16Z</dcterms:created>
  <dcterms:modified xsi:type="dcterms:W3CDTF">2023-09-26T20:44:12Z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  <property fmtid="{D5CDD505-2E9C-101B-9397-08002B2CF9AE}" pid="3" name="MediaServiceImageTags">
    <vt:lpwstr/>
  </property>
</Properties>
</file>