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4"/>
  </p:sldMasterIdLst>
  <p:notesMasterIdLst>
    <p:notesMasterId r:id="rId8"/>
  </p:notesMasterIdLst>
  <p:sldIdLst>
    <p:sldId id="256" r:id="rId5"/>
    <p:sldId id="257" r:id="rId6"/>
    <p:sldId id="258" r:id="rId7"/>
  </p:sldIdLst>
  <p:sldSz cx="24145875" cy="24136350"/>
  <p:notesSz cx="6858000" cy="9144000"/>
  <p:embeddedFontLst>
    <p:embeddedFont>
      <p:font typeface="Arial Black" panose="020B0A04020102020204" pitchFamily="34" charset="0"/>
      <p:bold r:id="rId9"/>
    </p:embeddedFont>
    <p:embeddedFont>
      <p:font typeface="Work Sans" panose="020B0604020202020204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7602">
          <p15:clr>
            <a:srgbClr val="A4A3A4"/>
          </p15:clr>
        </p15:guide>
        <p15:guide id="2" pos="760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CAFF"/>
    <a:srgbClr val="FFD145"/>
    <a:srgbClr val="519D7C"/>
    <a:srgbClr val="407C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6E1C31-3C8E-2BFA-0948-A5C6B7FC104D}" v="2" dt="2021-07-20T19:14:49.6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94660"/>
  </p:normalViewPr>
  <p:slideViewPr>
    <p:cSldViewPr snapToGrid="0">
      <p:cViewPr>
        <p:scale>
          <a:sx n="23" d="100"/>
          <a:sy n="23" d="100"/>
        </p:scale>
        <p:origin x="3000" y="594"/>
      </p:cViewPr>
      <p:guideLst>
        <p:guide orient="horz" pos="7602"/>
        <p:guide pos="76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font" Target="fonts/font4.fntdata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3.fntdata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font" Target="fonts/font2.fntdata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font" Target="fonts/font1.fntdata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el Dufrene" userId="S::ndufrene@migrantclinician.org::131c83a1-d70b-4f56-8487-a9b39281de7c" providerId="AD" clId="Web-{2B6E1C31-3C8E-2BFA-0948-A5C6B7FC104D}"/>
    <pc:docChg chg="modSld">
      <pc:chgData name="Noel Dufrene" userId="S::ndufrene@migrantclinician.org::131c83a1-d70b-4f56-8487-a9b39281de7c" providerId="AD" clId="Web-{2B6E1C31-3C8E-2BFA-0948-A5C6B7FC104D}" dt="2021-07-20T19:14:49.646" v="1"/>
      <pc:docMkLst>
        <pc:docMk/>
      </pc:docMkLst>
      <pc:sldChg chg="addSp delSp">
        <pc:chgData name="Noel Dufrene" userId="S::ndufrene@migrantclinician.org::131c83a1-d70b-4f56-8487-a9b39281de7c" providerId="AD" clId="Web-{2B6E1C31-3C8E-2BFA-0948-A5C6B7FC104D}" dt="2021-07-20T19:14:49.646" v="1"/>
        <pc:sldMkLst>
          <pc:docMk/>
          <pc:sldMk cId="0" sldId="256"/>
        </pc:sldMkLst>
        <pc:spChg chg="add">
          <ac:chgData name="Noel Dufrene" userId="S::ndufrene@migrantclinician.org::131c83a1-d70b-4f56-8487-a9b39281de7c" providerId="AD" clId="Web-{2B6E1C31-3C8E-2BFA-0948-A5C6B7FC104D}" dt="2021-07-20T19:14:49.646" v="1"/>
          <ac:spMkLst>
            <pc:docMk/>
            <pc:sldMk cId="0" sldId="256"/>
            <ac:spMk id="15" creationId="{0339B41F-02F9-4A70-86CC-127A72FC7B9E}"/>
          </ac:spMkLst>
        </pc:spChg>
        <pc:spChg chg="del">
          <ac:chgData name="Noel Dufrene" userId="S::ndufrene@migrantclinician.org::131c83a1-d70b-4f56-8487-a9b39281de7c" providerId="AD" clId="Web-{2B6E1C31-3C8E-2BFA-0948-A5C6B7FC104D}" dt="2021-07-20T19:14:48.990" v="0"/>
          <ac:spMkLst>
            <pc:docMk/>
            <pc:sldMk cId="0" sldId="256"/>
            <ac:spMk id="58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714140" y="685800"/>
            <a:ext cx="34305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30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30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728975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305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61847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823105" y="3493987"/>
            <a:ext cx="22499700" cy="9632100"/>
          </a:xfrm>
          <a:prstGeom prst="rect">
            <a:avLst/>
          </a:prstGeom>
        </p:spPr>
        <p:txBody>
          <a:bodyPr spcFirstLastPara="1" wrap="square" lIns="303950" tIns="303950" rIns="303950" bIns="3039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7300"/>
              <a:buNone/>
              <a:defRPr sz="17300"/>
            </a:lvl1pPr>
            <a:lvl2pPr lvl="1" algn="ctr">
              <a:spcBef>
                <a:spcPts val="0"/>
              </a:spcBef>
              <a:spcAft>
                <a:spcPts val="0"/>
              </a:spcAft>
              <a:buSzPts val="17300"/>
              <a:buNone/>
              <a:defRPr sz="17300"/>
            </a:lvl2pPr>
            <a:lvl3pPr lvl="2" algn="ctr">
              <a:spcBef>
                <a:spcPts val="0"/>
              </a:spcBef>
              <a:spcAft>
                <a:spcPts val="0"/>
              </a:spcAft>
              <a:buSzPts val="17300"/>
              <a:buNone/>
              <a:defRPr sz="17300"/>
            </a:lvl3pPr>
            <a:lvl4pPr lvl="3" algn="ctr">
              <a:spcBef>
                <a:spcPts val="0"/>
              </a:spcBef>
              <a:spcAft>
                <a:spcPts val="0"/>
              </a:spcAft>
              <a:buSzPts val="17300"/>
              <a:buNone/>
              <a:defRPr sz="17300"/>
            </a:lvl4pPr>
            <a:lvl5pPr lvl="4" algn="ctr">
              <a:spcBef>
                <a:spcPts val="0"/>
              </a:spcBef>
              <a:spcAft>
                <a:spcPts val="0"/>
              </a:spcAft>
              <a:buSzPts val="17300"/>
              <a:buNone/>
              <a:defRPr sz="17300"/>
            </a:lvl5pPr>
            <a:lvl6pPr lvl="5" algn="ctr">
              <a:spcBef>
                <a:spcPts val="0"/>
              </a:spcBef>
              <a:spcAft>
                <a:spcPts val="0"/>
              </a:spcAft>
              <a:buSzPts val="17300"/>
              <a:buNone/>
              <a:defRPr sz="17300"/>
            </a:lvl6pPr>
            <a:lvl7pPr lvl="6" algn="ctr">
              <a:spcBef>
                <a:spcPts val="0"/>
              </a:spcBef>
              <a:spcAft>
                <a:spcPts val="0"/>
              </a:spcAft>
              <a:buSzPts val="17300"/>
              <a:buNone/>
              <a:defRPr sz="17300"/>
            </a:lvl7pPr>
            <a:lvl8pPr lvl="7" algn="ctr">
              <a:spcBef>
                <a:spcPts val="0"/>
              </a:spcBef>
              <a:spcAft>
                <a:spcPts val="0"/>
              </a:spcAft>
              <a:buSzPts val="17300"/>
              <a:buNone/>
              <a:defRPr sz="17300"/>
            </a:lvl8pPr>
            <a:lvl9pPr lvl="8" algn="ctr">
              <a:spcBef>
                <a:spcPts val="0"/>
              </a:spcBef>
              <a:spcAft>
                <a:spcPts val="0"/>
              </a:spcAft>
              <a:buSzPts val="17300"/>
              <a:buNone/>
              <a:defRPr sz="173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823083" y="13299394"/>
            <a:ext cx="22499700" cy="3719400"/>
          </a:xfrm>
          <a:prstGeom prst="rect">
            <a:avLst/>
          </a:prstGeom>
        </p:spPr>
        <p:txBody>
          <a:bodyPr spcFirstLastPara="1" wrap="square" lIns="303950" tIns="303950" rIns="303950" bIns="3039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823083" y="5190594"/>
            <a:ext cx="22499700" cy="9213900"/>
          </a:xfrm>
          <a:prstGeom prst="rect">
            <a:avLst/>
          </a:prstGeom>
        </p:spPr>
        <p:txBody>
          <a:bodyPr spcFirstLastPara="1" wrap="square" lIns="303950" tIns="303950" rIns="303950" bIns="3039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9900"/>
              <a:buNone/>
              <a:defRPr sz="39900"/>
            </a:lvl1pPr>
            <a:lvl2pPr lvl="1" algn="ctr">
              <a:spcBef>
                <a:spcPts val="0"/>
              </a:spcBef>
              <a:spcAft>
                <a:spcPts val="0"/>
              </a:spcAft>
              <a:buSzPts val="39900"/>
              <a:buNone/>
              <a:defRPr sz="39900"/>
            </a:lvl2pPr>
            <a:lvl3pPr lvl="2" algn="ctr">
              <a:spcBef>
                <a:spcPts val="0"/>
              </a:spcBef>
              <a:spcAft>
                <a:spcPts val="0"/>
              </a:spcAft>
              <a:buSzPts val="39900"/>
              <a:buNone/>
              <a:defRPr sz="39900"/>
            </a:lvl3pPr>
            <a:lvl4pPr lvl="3" algn="ctr">
              <a:spcBef>
                <a:spcPts val="0"/>
              </a:spcBef>
              <a:spcAft>
                <a:spcPts val="0"/>
              </a:spcAft>
              <a:buSzPts val="39900"/>
              <a:buNone/>
              <a:defRPr sz="39900"/>
            </a:lvl4pPr>
            <a:lvl5pPr lvl="4" algn="ctr">
              <a:spcBef>
                <a:spcPts val="0"/>
              </a:spcBef>
              <a:spcAft>
                <a:spcPts val="0"/>
              </a:spcAft>
              <a:buSzPts val="39900"/>
              <a:buNone/>
              <a:defRPr sz="39900"/>
            </a:lvl5pPr>
            <a:lvl6pPr lvl="5" algn="ctr">
              <a:spcBef>
                <a:spcPts val="0"/>
              </a:spcBef>
              <a:spcAft>
                <a:spcPts val="0"/>
              </a:spcAft>
              <a:buSzPts val="39900"/>
              <a:buNone/>
              <a:defRPr sz="39900"/>
            </a:lvl6pPr>
            <a:lvl7pPr lvl="6" algn="ctr">
              <a:spcBef>
                <a:spcPts val="0"/>
              </a:spcBef>
              <a:spcAft>
                <a:spcPts val="0"/>
              </a:spcAft>
              <a:buSzPts val="39900"/>
              <a:buNone/>
              <a:defRPr sz="39900"/>
            </a:lvl7pPr>
            <a:lvl8pPr lvl="7" algn="ctr">
              <a:spcBef>
                <a:spcPts val="0"/>
              </a:spcBef>
              <a:spcAft>
                <a:spcPts val="0"/>
              </a:spcAft>
              <a:buSzPts val="39900"/>
              <a:buNone/>
              <a:defRPr sz="39900"/>
            </a:lvl8pPr>
            <a:lvl9pPr lvl="8" algn="ctr">
              <a:spcBef>
                <a:spcPts val="0"/>
              </a:spcBef>
              <a:spcAft>
                <a:spcPts val="0"/>
              </a:spcAft>
              <a:buSzPts val="39900"/>
              <a:buNone/>
              <a:defRPr sz="399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823083" y="14792108"/>
            <a:ext cx="22499700" cy="6104100"/>
          </a:xfrm>
          <a:prstGeom prst="rect">
            <a:avLst/>
          </a:prstGeom>
        </p:spPr>
        <p:txBody>
          <a:bodyPr spcFirstLastPara="1" wrap="square" lIns="303950" tIns="303950" rIns="303950" bIns="303950" anchor="t" anchorCtr="0">
            <a:normAutofit/>
          </a:bodyPr>
          <a:lstStyle>
            <a:lvl1pPr marL="457200" lvl="0" indent="-609600" algn="ctr">
              <a:spcBef>
                <a:spcPts val="0"/>
              </a:spcBef>
              <a:spcAft>
                <a:spcPts val="0"/>
              </a:spcAft>
              <a:buSzPts val="6000"/>
              <a:buChar char="●"/>
              <a:defRPr/>
            </a:lvl1pPr>
            <a:lvl2pPr marL="914400" lvl="1" indent="-527050" algn="ctr">
              <a:spcBef>
                <a:spcPts val="0"/>
              </a:spcBef>
              <a:spcAft>
                <a:spcPts val="0"/>
              </a:spcAft>
              <a:buSzPts val="4700"/>
              <a:buChar char="○"/>
              <a:defRPr/>
            </a:lvl2pPr>
            <a:lvl3pPr marL="1371600" lvl="2" indent="-527050" algn="ctr">
              <a:spcBef>
                <a:spcPts val="0"/>
              </a:spcBef>
              <a:spcAft>
                <a:spcPts val="0"/>
              </a:spcAft>
              <a:buSzPts val="4700"/>
              <a:buChar char="■"/>
              <a:defRPr/>
            </a:lvl3pPr>
            <a:lvl4pPr marL="1828800" lvl="3" indent="-527050" algn="ctr">
              <a:spcBef>
                <a:spcPts val="0"/>
              </a:spcBef>
              <a:spcAft>
                <a:spcPts val="0"/>
              </a:spcAft>
              <a:buSzPts val="4700"/>
              <a:buChar char="●"/>
              <a:defRPr/>
            </a:lvl4pPr>
            <a:lvl5pPr marL="2286000" lvl="4" indent="-527050" algn="ctr">
              <a:spcBef>
                <a:spcPts val="0"/>
              </a:spcBef>
              <a:spcAft>
                <a:spcPts val="0"/>
              </a:spcAft>
              <a:buSzPts val="4700"/>
              <a:buChar char="○"/>
              <a:defRPr/>
            </a:lvl5pPr>
            <a:lvl6pPr marL="2743200" lvl="5" indent="-527050" algn="ctr">
              <a:spcBef>
                <a:spcPts val="0"/>
              </a:spcBef>
              <a:spcAft>
                <a:spcPts val="0"/>
              </a:spcAft>
              <a:buSzPts val="4700"/>
              <a:buChar char="■"/>
              <a:defRPr/>
            </a:lvl6pPr>
            <a:lvl7pPr marL="3200400" lvl="6" indent="-527050" algn="ctr">
              <a:spcBef>
                <a:spcPts val="0"/>
              </a:spcBef>
              <a:spcAft>
                <a:spcPts val="0"/>
              </a:spcAft>
              <a:buSzPts val="4700"/>
              <a:buChar char="●"/>
              <a:defRPr/>
            </a:lvl7pPr>
            <a:lvl8pPr marL="3657600" lvl="7" indent="-527050" algn="ctr">
              <a:spcBef>
                <a:spcPts val="0"/>
              </a:spcBef>
              <a:spcAft>
                <a:spcPts val="0"/>
              </a:spcAft>
              <a:buSzPts val="4700"/>
              <a:buChar char="○"/>
              <a:defRPr/>
            </a:lvl8pPr>
            <a:lvl9pPr marL="4114800" lvl="8" indent="-527050" algn="ctr">
              <a:spcBef>
                <a:spcPts val="0"/>
              </a:spcBef>
              <a:spcAft>
                <a:spcPts val="0"/>
              </a:spcAft>
              <a:buSzPts val="47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823083" y="10093063"/>
            <a:ext cx="22499700" cy="3950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823083" y="2088321"/>
            <a:ext cx="22499700" cy="2687400"/>
          </a:xfrm>
          <a:prstGeom prst="rect">
            <a:avLst/>
          </a:prstGeom>
        </p:spPr>
        <p:txBody>
          <a:bodyPr spcFirstLastPara="1" wrap="square" lIns="303950" tIns="303950" rIns="303950" bIns="3039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823083" y="5408096"/>
            <a:ext cx="22499700" cy="16031700"/>
          </a:xfrm>
          <a:prstGeom prst="rect">
            <a:avLst/>
          </a:prstGeom>
        </p:spPr>
        <p:txBody>
          <a:bodyPr spcFirstLastPara="1" wrap="square" lIns="303950" tIns="303950" rIns="303950" bIns="303950" anchor="t" anchorCtr="0">
            <a:normAutofit/>
          </a:bodyPr>
          <a:lstStyle>
            <a:lvl1pPr marL="457200" lvl="0" indent="-609600">
              <a:spcBef>
                <a:spcPts val="0"/>
              </a:spcBef>
              <a:spcAft>
                <a:spcPts val="0"/>
              </a:spcAft>
              <a:buSzPts val="6000"/>
              <a:buChar char="●"/>
              <a:defRPr/>
            </a:lvl1pPr>
            <a:lvl2pPr marL="914400" lvl="1" indent="-527050">
              <a:spcBef>
                <a:spcPts val="0"/>
              </a:spcBef>
              <a:spcAft>
                <a:spcPts val="0"/>
              </a:spcAft>
              <a:buSzPts val="4700"/>
              <a:buChar char="○"/>
              <a:defRPr/>
            </a:lvl2pPr>
            <a:lvl3pPr marL="1371600" lvl="2" indent="-527050">
              <a:spcBef>
                <a:spcPts val="0"/>
              </a:spcBef>
              <a:spcAft>
                <a:spcPts val="0"/>
              </a:spcAft>
              <a:buSzPts val="4700"/>
              <a:buChar char="■"/>
              <a:defRPr/>
            </a:lvl3pPr>
            <a:lvl4pPr marL="1828800" lvl="3" indent="-527050">
              <a:spcBef>
                <a:spcPts val="0"/>
              </a:spcBef>
              <a:spcAft>
                <a:spcPts val="0"/>
              </a:spcAft>
              <a:buSzPts val="4700"/>
              <a:buChar char="●"/>
              <a:defRPr/>
            </a:lvl4pPr>
            <a:lvl5pPr marL="2286000" lvl="4" indent="-527050">
              <a:spcBef>
                <a:spcPts val="0"/>
              </a:spcBef>
              <a:spcAft>
                <a:spcPts val="0"/>
              </a:spcAft>
              <a:buSzPts val="4700"/>
              <a:buChar char="○"/>
              <a:defRPr/>
            </a:lvl5pPr>
            <a:lvl6pPr marL="2743200" lvl="5" indent="-527050">
              <a:spcBef>
                <a:spcPts val="0"/>
              </a:spcBef>
              <a:spcAft>
                <a:spcPts val="0"/>
              </a:spcAft>
              <a:buSzPts val="4700"/>
              <a:buChar char="■"/>
              <a:defRPr/>
            </a:lvl6pPr>
            <a:lvl7pPr marL="3200400" lvl="6" indent="-527050">
              <a:spcBef>
                <a:spcPts val="0"/>
              </a:spcBef>
              <a:spcAft>
                <a:spcPts val="0"/>
              </a:spcAft>
              <a:buSzPts val="4700"/>
              <a:buChar char="●"/>
              <a:defRPr/>
            </a:lvl7pPr>
            <a:lvl8pPr marL="3657600" lvl="7" indent="-527050">
              <a:spcBef>
                <a:spcPts val="0"/>
              </a:spcBef>
              <a:spcAft>
                <a:spcPts val="0"/>
              </a:spcAft>
              <a:buSzPts val="4700"/>
              <a:buChar char="○"/>
              <a:defRPr/>
            </a:lvl8pPr>
            <a:lvl9pPr marL="4114800" lvl="8" indent="-527050">
              <a:spcBef>
                <a:spcPts val="0"/>
              </a:spcBef>
              <a:spcAft>
                <a:spcPts val="0"/>
              </a:spcAft>
              <a:buSzPts val="47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823083" y="2088321"/>
            <a:ext cx="22499700" cy="2687400"/>
          </a:xfrm>
          <a:prstGeom prst="rect">
            <a:avLst/>
          </a:prstGeom>
        </p:spPr>
        <p:txBody>
          <a:bodyPr spcFirstLastPara="1" wrap="square" lIns="303950" tIns="303950" rIns="303950" bIns="3039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823083" y="5408096"/>
            <a:ext cx="10562100" cy="16031700"/>
          </a:xfrm>
          <a:prstGeom prst="rect">
            <a:avLst/>
          </a:prstGeom>
        </p:spPr>
        <p:txBody>
          <a:bodyPr spcFirstLastPara="1" wrap="square" lIns="303950" tIns="303950" rIns="303950" bIns="303950" anchor="t" anchorCtr="0">
            <a:normAutofit/>
          </a:bodyPr>
          <a:lstStyle>
            <a:lvl1pPr marL="457200" lvl="0" indent="-527050">
              <a:spcBef>
                <a:spcPts val="0"/>
              </a:spcBef>
              <a:spcAft>
                <a:spcPts val="0"/>
              </a:spcAft>
              <a:buSzPts val="4700"/>
              <a:buChar char="●"/>
              <a:defRPr sz="4700"/>
            </a:lvl1pPr>
            <a:lvl2pPr marL="914400" lvl="1" indent="-482600">
              <a:spcBef>
                <a:spcPts val="0"/>
              </a:spcBef>
              <a:spcAft>
                <a:spcPts val="0"/>
              </a:spcAft>
              <a:buSzPts val="4000"/>
              <a:buChar char="○"/>
              <a:defRPr sz="4000"/>
            </a:lvl2pPr>
            <a:lvl3pPr marL="1371600" lvl="2" indent="-482600">
              <a:spcBef>
                <a:spcPts val="0"/>
              </a:spcBef>
              <a:spcAft>
                <a:spcPts val="0"/>
              </a:spcAft>
              <a:buSzPts val="4000"/>
              <a:buChar char="■"/>
              <a:defRPr sz="4000"/>
            </a:lvl3pPr>
            <a:lvl4pPr marL="1828800" lvl="3" indent="-482600">
              <a:spcBef>
                <a:spcPts val="0"/>
              </a:spcBef>
              <a:spcAft>
                <a:spcPts val="0"/>
              </a:spcAft>
              <a:buSzPts val="4000"/>
              <a:buChar char="●"/>
              <a:defRPr sz="4000"/>
            </a:lvl4pPr>
            <a:lvl5pPr marL="2286000" lvl="4" indent="-482600">
              <a:spcBef>
                <a:spcPts val="0"/>
              </a:spcBef>
              <a:spcAft>
                <a:spcPts val="0"/>
              </a:spcAft>
              <a:buSzPts val="4000"/>
              <a:buChar char="○"/>
              <a:defRPr sz="4000"/>
            </a:lvl5pPr>
            <a:lvl6pPr marL="2743200" lvl="5" indent="-482600">
              <a:spcBef>
                <a:spcPts val="0"/>
              </a:spcBef>
              <a:spcAft>
                <a:spcPts val="0"/>
              </a:spcAft>
              <a:buSzPts val="4000"/>
              <a:buChar char="■"/>
              <a:defRPr sz="4000"/>
            </a:lvl6pPr>
            <a:lvl7pPr marL="3200400" lvl="6" indent="-482600">
              <a:spcBef>
                <a:spcPts val="0"/>
              </a:spcBef>
              <a:spcAft>
                <a:spcPts val="0"/>
              </a:spcAft>
              <a:buSzPts val="4000"/>
              <a:buChar char="●"/>
              <a:defRPr sz="4000"/>
            </a:lvl7pPr>
            <a:lvl8pPr marL="3657600" lvl="7" indent="-482600">
              <a:spcBef>
                <a:spcPts val="0"/>
              </a:spcBef>
              <a:spcAft>
                <a:spcPts val="0"/>
              </a:spcAft>
              <a:buSzPts val="4000"/>
              <a:buChar char="○"/>
              <a:defRPr sz="4000"/>
            </a:lvl8pPr>
            <a:lvl9pPr marL="4114800" lvl="8" indent="-482600">
              <a:spcBef>
                <a:spcPts val="0"/>
              </a:spcBef>
              <a:spcAft>
                <a:spcPts val="0"/>
              </a:spcAft>
              <a:buSzPts val="4000"/>
              <a:buChar char="■"/>
              <a:defRPr sz="40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12760556" y="5408096"/>
            <a:ext cx="10562100" cy="16031700"/>
          </a:xfrm>
          <a:prstGeom prst="rect">
            <a:avLst/>
          </a:prstGeom>
        </p:spPr>
        <p:txBody>
          <a:bodyPr spcFirstLastPara="1" wrap="square" lIns="303950" tIns="303950" rIns="303950" bIns="303950" anchor="t" anchorCtr="0">
            <a:normAutofit/>
          </a:bodyPr>
          <a:lstStyle>
            <a:lvl1pPr marL="457200" lvl="0" indent="-527050">
              <a:spcBef>
                <a:spcPts val="0"/>
              </a:spcBef>
              <a:spcAft>
                <a:spcPts val="0"/>
              </a:spcAft>
              <a:buSzPts val="4700"/>
              <a:buChar char="●"/>
              <a:defRPr sz="4700"/>
            </a:lvl1pPr>
            <a:lvl2pPr marL="914400" lvl="1" indent="-482600">
              <a:spcBef>
                <a:spcPts val="0"/>
              </a:spcBef>
              <a:spcAft>
                <a:spcPts val="0"/>
              </a:spcAft>
              <a:buSzPts val="4000"/>
              <a:buChar char="○"/>
              <a:defRPr sz="4000"/>
            </a:lvl2pPr>
            <a:lvl3pPr marL="1371600" lvl="2" indent="-482600">
              <a:spcBef>
                <a:spcPts val="0"/>
              </a:spcBef>
              <a:spcAft>
                <a:spcPts val="0"/>
              </a:spcAft>
              <a:buSzPts val="4000"/>
              <a:buChar char="■"/>
              <a:defRPr sz="4000"/>
            </a:lvl3pPr>
            <a:lvl4pPr marL="1828800" lvl="3" indent="-482600">
              <a:spcBef>
                <a:spcPts val="0"/>
              </a:spcBef>
              <a:spcAft>
                <a:spcPts val="0"/>
              </a:spcAft>
              <a:buSzPts val="4000"/>
              <a:buChar char="●"/>
              <a:defRPr sz="4000"/>
            </a:lvl4pPr>
            <a:lvl5pPr marL="2286000" lvl="4" indent="-482600">
              <a:spcBef>
                <a:spcPts val="0"/>
              </a:spcBef>
              <a:spcAft>
                <a:spcPts val="0"/>
              </a:spcAft>
              <a:buSzPts val="4000"/>
              <a:buChar char="○"/>
              <a:defRPr sz="4000"/>
            </a:lvl5pPr>
            <a:lvl6pPr marL="2743200" lvl="5" indent="-482600">
              <a:spcBef>
                <a:spcPts val="0"/>
              </a:spcBef>
              <a:spcAft>
                <a:spcPts val="0"/>
              </a:spcAft>
              <a:buSzPts val="4000"/>
              <a:buChar char="■"/>
              <a:defRPr sz="4000"/>
            </a:lvl6pPr>
            <a:lvl7pPr marL="3200400" lvl="6" indent="-482600">
              <a:spcBef>
                <a:spcPts val="0"/>
              </a:spcBef>
              <a:spcAft>
                <a:spcPts val="0"/>
              </a:spcAft>
              <a:buSzPts val="4000"/>
              <a:buChar char="●"/>
              <a:defRPr sz="4000"/>
            </a:lvl7pPr>
            <a:lvl8pPr marL="3657600" lvl="7" indent="-482600">
              <a:spcBef>
                <a:spcPts val="0"/>
              </a:spcBef>
              <a:spcAft>
                <a:spcPts val="0"/>
              </a:spcAft>
              <a:buSzPts val="4000"/>
              <a:buChar char="○"/>
              <a:defRPr sz="4000"/>
            </a:lvl8pPr>
            <a:lvl9pPr marL="4114800" lvl="8" indent="-482600">
              <a:spcBef>
                <a:spcPts val="0"/>
              </a:spcBef>
              <a:spcAft>
                <a:spcPts val="0"/>
              </a:spcAft>
              <a:buSzPts val="4000"/>
              <a:buChar char="■"/>
              <a:defRPr sz="40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823083" y="2088321"/>
            <a:ext cx="22499700" cy="2687400"/>
          </a:xfrm>
          <a:prstGeom prst="rect">
            <a:avLst/>
          </a:prstGeom>
        </p:spPr>
        <p:txBody>
          <a:bodyPr spcFirstLastPara="1" wrap="square" lIns="303950" tIns="303950" rIns="303950" bIns="3039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93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823083" y="2607204"/>
            <a:ext cx="7414800" cy="3546300"/>
          </a:xfrm>
          <a:prstGeom prst="rect">
            <a:avLst/>
          </a:prstGeom>
        </p:spPr>
        <p:txBody>
          <a:bodyPr spcFirstLastPara="1" wrap="square" lIns="303950" tIns="303950" rIns="303950" bIns="30395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823083" y="6520827"/>
            <a:ext cx="7414800" cy="14919600"/>
          </a:xfrm>
          <a:prstGeom prst="rect">
            <a:avLst/>
          </a:prstGeom>
        </p:spPr>
        <p:txBody>
          <a:bodyPr spcFirstLastPara="1" wrap="square" lIns="303950" tIns="303950" rIns="303950" bIns="303950" anchor="t" anchorCtr="0">
            <a:normAutofit/>
          </a:bodyPr>
          <a:lstStyle>
            <a:lvl1pPr marL="457200" lvl="0" indent="-482600">
              <a:spcBef>
                <a:spcPts val="0"/>
              </a:spcBef>
              <a:spcAft>
                <a:spcPts val="0"/>
              </a:spcAft>
              <a:buSzPts val="4000"/>
              <a:buChar char="●"/>
              <a:defRPr sz="4000"/>
            </a:lvl1pPr>
            <a:lvl2pPr marL="914400" lvl="1" indent="-482600">
              <a:spcBef>
                <a:spcPts val="0"/>
              </a:spcBef>
              <a:spcAft>
                <a:spcPts val="0"/>
              </a:spcAft>
              <a:buSzPts val="4000"/>
              <a:buChar char="○"/>
              <a:defRPr sz="4000"/>
            </a:lvl2pPr>
            <a:lvl3pPr marL="1371600" lvl="2" indent="-482600">
              <a:spcBef>
                <a:spcPts val="0"/>
              </a:spcBef>
              <a:spcAft>
                <a:spcPts val="0"/>
              </a:spcAft>
              <a:buSzPts val="4000"/>
              <a:buChar char="■"/>
              <a:defRPr sz="4000"/>
            </a:lvl3pPr>
            <a:lvl4pPr marL="1828800" lvl="3" indent="-482600">
              <a:spcBef>
                <a:spcPts val="0"/>
              </a:spcBef>
              <a:spcAft>
                <a:spcPts val="0"/>
              </a:spcAft>
              <a:buSzPts val="4000"/>
              <a:buChar char="●"/>
              <a:defRPr sz="4000"/>
            </a:lvl4pPr>
            <a:lvl5pPr marL="2286000" lvl="4" indent="-482600">
              <a:spcBef>
                <a:spcPts val="0"/>
              </a:spcBef>
              <a:spcAft>
                <a:spcPts val="0"/>
              </a:spcAft>
              <a:buSzPts val="4000"/>
              <a:buChar char="○"/>
              <a:defRPr sz="4000"/>
            </a:lvl5pPr>
            <a:lvl6pPr marL="2743200" lvl="5" indent="-482600">
              <a:spcBef>
                <a:spcPts val="0"/>
              </a:spcBef>
              <a:spcAft>
                <a:spcPts val="0"/>
              </a:spcAft>
              <a:buSzPts val="4000"/>
              <a:buChar char="■"/>
              <a:defRPr sz="4000"/>
            </a:lvl6pPr>
            <a:lvl7pPr marL="3200400" lvl="6" indent="-482600">
              <a:spcBef>
                <a:spcPts val="0"/>
              </a:spcBef>
              <a:spcAft>
                <a:spcPts val="0"/>
              </a:spcAft>
              <a:buSzPts val="4000"/>
              <a:buChar char="●"/>
              <a:defRPr sz="4000"/>
            </a:lvl7pPr>
            <a:lvl8pPr marL="3657600" lvl="7" indent="-482600">
              <a:spcBef>
                <a:spcPts val="0"/>
              </a:spcBef>
              <a:spcAft>
                <a:spcPts val="0"/>
              </a:spcAft>
              <a:buSzPts val="4000"/>
              <a:buChar char="○"/>
              <a:defRPr sz="4000"/>
            </a:lvl8pPr>
            <a:lvl9pPr marL="4114800" lvl="8" indent="-482600">
              <a:spcBef>
                <a:spcPts val="0"/>
              </a:spcBef>
              <a:spcAft>
                <a:spcPts val="0"/>
              </a:spcAft>
              <a:buSzPts val="4000"/>
              <a:buChar char="■"/>
              <a:defRPr sz="40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1294566" y="2112371"/>
            <a:ext cx="16815000" cy="191964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1pPr>
            <a:lvl2pPr lvl="1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2pPr>
            <a:lvl3pPr lvl="2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3pPr>
            <a:lvl4pPr lvl="3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4pPr>
            <a:lvl5pPr lvl="4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5pPr>
            <a:lvl6pPr lvl="5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6pPr>
            <a:lvl7pPr lvl="6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7pPr>
            <a:lvl8pPr lvl="7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8pPr>
            <a:lvl9pPr lvl="8">
              <a:spcBef>
                <a:spcPts val="0"/>
              </a:spcBef>
              <a:spcAft>
                <a:spcPts val="0"/>
              </a:spcAft>
              <a:buSzPts val="16000"/>
              <a:buNone/>
              <a:defRPr sz="160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2072938" y="-587"/>
            <a:ext cx="12072900" cy="24136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303950" tIns="303950" rIns="303950" bIns="3039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701086" y="5786788"/>
            <a:ext cx="10681800" cy="6955800"/>
          </a:xfrm>
          <a:prstGeom prst="rect">
            <a:avLst/>
          </a:prstGeom>
        </p:spPr>
        <p:txBody>
          <a:bodyPr spcFirstLastPara="1" wrap="square" lIns="303950" tIns="303950" rIns="303950" bIns="3039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701086" y="13153689"/>
            <a:ext cx="10681800" cy="5795700"/>
          </a:xfrm>
          <a:prstGeom prst="rect">
            <a:avLst/>
          </a:prstGeom>
        </p:spPr>
        <p:txBody>
          <a:bodyPr spcFirstLastPara="1" wrap="square" lIns="303950" tIns="303950" rIns="303950" bIns="3039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13043367" y="3397789"/>
            <a:ext cx="10132200" cy="173397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marL="457200" lvl="0" indent="-609600">
              <a:spcBef>
                <a:spcPts val="0"/>
              </a:spcBef>
              <a:spcAft>
                <a:spcPts val="0"/>
              </a:spcAft>
              <a:buSzPts val="6000"/>
              <a:buChar char="●"/>
              <a:defRPr/>
            </a:lvl1pPr>
            <a:lvl2pPr marL="914400" lvl="1" indent="-527050">
              <a:spcBef>
                <a:spcPts val="0"/>
              </a:spcBef>
              <a:spcAft>
                <a:spcPts val="0"/>
              </a:spcAft>
              <a:buSzPts val="4700"/>
              <a:buChar char="○"/>
              <a:defRPr/>
            </a:lvl2pPr>
            <a:lvl3pPr marL="1371600" lvl="2" indent="-527050">
              <a:spcBef>
                <a:spcPts val="0"/>
              </a:spcBef>
              <a:spcAft>
                <a:spcPts val="0"/>
              </a:spcAft>
              <a:buSzPts val="4700"/>
              <a:buChar char="■"/>
              <a:defRPr/>
            </a:lvl3pPr>
            <a:lvl4pPr marL="1828800" lvl="3" indent="-527050">
              <a:spcBef>
                <a:spcPts val="0"/>
              </a:spcBef>
              <a:spcAft>
                <a:spcPts val="0"/>
              </a:spcAft>
              <a:buSzPts val="4700"/>
              <a:buChar char="●"/>
              <a:defRPr/>
            </a:lvl4pPr>
            <a:lvl5pPr marL="2286000" lvl="4" indent="-527050">
              <a:spcBef>
                <a:spcPts val="0"/>
              </a:spcBef>
              <a:spcAft>
                <a:spcPts val="0"/>
              </a:spcAft>
              <a:buSzPts val="4700"/>
              <a:buChar char="○"/>
              <a:defRPr/>
            </a:lvl5pPr>
            <a:lvl6pPr marL="2743200" lvl="5" indent="-527050">
              <a:spcBef>
                <a:spcPts val="0"/>
              </a:spcBef>
              <a:spcAft>
                <a:spcPts val="0"/>
              </a:spcAft>
              <a:buSzPts val="4700"/>
              <a:buChar char="■"/>
              <a:defRPr/>
            </a:lvl6pPr>
            <a:lvl7pPr marL="3200400" lvl="6" indent="-527050">
              <a:spcBef>
                <a:spcPts val="0"/>
              </a:spcBef>
              <a:spcAft>
                <a:spcPts val="0"/>
              </a:spcAft>
              <a:buSzPts val="4700"/>
              <a:buChar char="●"/>
              <a:defRPr/>
            </a:lvl7pPr>
            <a:lvl8pPr marL="3657600" lvl="7" indent="-527050">
              <a:spcBef>
                <a:spcPts val="0"/>
              </a:spcBef>
              <a:spcAft>
                <a:spcPts val="0"/>
              </a:spcAft>
              <a:buSzPts val="4700"/>
              <a:buChar char="○"/>
              <a:defRPr/>
            </a:lvl8pPr>
            <a:lvl9pPr marL="4114800" lvl="8" indent="-527050">
              <a:spcBef>
                <a:spcPts val="0"/>
              </a:spcBef>
              <a:spcAft>
                <a:spcPts val="0"/>
              </a:spcAft>
              <a:buSzPts val="47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823083" y="19852365"/>
            <a:ext cx="15840600" cy="28395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23083" y="2088321"/>
            <a:ext cx="22499700" cy="26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3950" tIns="303950" rIns="303950" bIns="3039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00"/>
              <a:buNone/>
              <a:defRPr sz="93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00"/>
              <a:buNone/>
              <a:defRPr sz="93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00"/>
              <a:buNone/>
              <a:defRPr sz="93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00"/>
              <a:buNone/>
              <a:defRPr sz="93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00"/>
              <a:buNone/>
              <a:defRPr sz="93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00"/>
              <a:buNone/>
              <a:defRPr sz="93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00"/>
              <a:buNone/>
              <a:defRPr sz="93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00"/>
              <a:buNone/>
              <a:defRPr sz="93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300"/>
              <a:buNone/>
              <a:defRPr sz="93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23083" y="5408096"/>
            <a:ext cx="22499700" cy="1603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3950" tIns="303950" rIns="303950" bIns="303950" anchor="t" anchorCtr="0">
            <a:normAutofit/>
          </a:bodyPr>
          <a:lstStyle>
            <a:lvl1pPr marL="457200" lvl="0" indent="-609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000"/>
              <a:buChar char="●"/>
              <a:defRPr sz="6000">
                <a:solidFill>
                  <a:schemeClr val="dk2"/>
                </a:solidFill>
              </a:defRPr>
            </a:lvl1pPr>
            <a:lvl2pPr marL="914400" lvl="1" indent="-527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700"/>
              <a:buChar char="○"/>
              <a:defRPr sz="4700">
                <a:solidFill>
                  <a:schemeClr val="dk2"/>
                </a:solidFill>
              </a:defRPr>
            </a:lvl2pPr>
            <a:lvl3pPr marL="1371600" lvl="2" indent="-527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700"/>
              <a:buChar char="■"/>
              <a:defRPr sz="4700">
                <a:solidFill>
                  <a:schemeClr val="dk2"/>
                </a:solidFill>
              </a:defRPr>
            </a:lvl3pPr>
            <a:lvl4pPr marL="1828800" lvl="3" indent="-527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700"/>
              <a:buChar char="●"/>
              <a:defRPr sz="4700">
                <a:solidFill>
                  <a:schemeClr val="dk2"/>
                </a:solidFill>
              </a:defRPr>
            </a:lvl4pPr>
            <a:lvl5pPr marL="2286000" lvl="4" indent="-527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700"/>
              <a:buChar char="○"/>
              <a:defRPr sz="4700">
                <a:solidFill>
                  <a:schemeClr val="dk2"/>
                </a:solidFill>
              </a:defRPr>
            </a:lvl5pPr>
            <a:lvl6pPr marL="2743200" lvl="5" indent="-527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700"/>
              <a:buChar char="■"/>
              <a:defRPr sz="4700">
                <a:solidFill>
                  <a:schemeClr val="dk2"/>
                </a:solidFill>
              </a:defRPr>
            </a:lvl6pPr>
            <a:lvl7pPr marL="3200400" lvl="6" indent="-527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700"/>
              <a:buChar char="●"/>
              <a:defRPr sz="4700">
                <a:solidFill>
                  <a:schemeClr val="dk2"/>
                </a:solidFill>
              </a:defRPr>
            </a:lvl7pPr>
            <a:lvl8pPr marL="3657600" lvl="7" indent="-527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700"/>
              <a:buChar char="○"/>
              <a:defRPr sz="4700">
                <a:solidFill>
                  <a:schemeClr val="dk2"/>
                </a:solidFill>
              </a:defRPr>
            </a:lvl8pPr>
            <a:lvl9pPr marL="4114800" lvl="8" indent="-5270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700"/>
              <a:buChar char="■"/>
              <a:defRPr sz="4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22372584" y="21882577"/>
            <a:ext cx="1449000" cy="184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3950" tIns="303950" rIns="303950" bIns="303950" anchor="ctr" anchorCtr="0">
            <a:normAutofit/>
          </a:bodyPr>
          <a:lstStyle>
            <a:lvl1pPr lvl="0" algn="r">
              <a:buNone/>
              <a:defRPr sz="3300">
                <a:solidFill>
                  <a:schemeClr val="dk2"/>
                </a:solidFill>
              </a:defRPr>
            </a:lvl1pPr>
            <a:lvl2pPr lvl="1" algn="r">
              <a:buNone/>
              <a:defRPr sz="3300">
                <a:solidFill>
                  <a:schemeClr val="dk2"/>
                </a:solidFill>
              </a:defRPr>
            </a:lvl2pPr>
            <a:lvl3pPr lvl="2" algn="r">
              <a:buNone/>
              <a:defRPr sz="3300">
                <a:solidFill>
                  <a:schemeClr val="dk2"/>
                </a:solidFill>
              </a:defRPr>
            </a:lvl3pPr>
            <a:lvl4pPr lvl="3" algn="r">
              <a:buNone/>
              <a:defRPr sz="3300">
                <a:solidFill>
                  <a:schemeClr val="dk2"/>
                </a:solidFill>
              </a:defRPr>
            </a:lvl4pPr>
            <a:lvl5pPr lvl="4" algn="r">
              <a:buNone/>
              <a:defRPr sz="3300">
                <a:solidFill>
                  <a:schemeClr val="dk2"/>
                </a:solidFill>
              </a:defRPr>
            </a:lvl5pPr>
            <a:lvl6pPr lvl="5" algn="r">
              <a:buNone/>
              <a:defRPr sz="3300">
                <a:solidFill>
                  <a:schemeClr val="dk2"/>
                </a:solidFill>
              </a:defRPr>
            </a:lvl6pPr>
            <a:lvl7pPr lvl="6" algn="r">
              <a:buNone/>
              <a:defRPr sz="3300">
                <a:solidFill>
                  <a:schemeClr val="dk2"/>
                </a:solidFill>
              </a:defRPr>
            </a:lvl7pPr>
            <a:lvl8pPr lvl="7" algn="r">
              <a:buNone/>
              <a:defRPr sz="3300">
                <a:solidFill>
                  <a:schemeClr val="dk2"/>
                </a:solidFill>
              </a:defRPr>
            </a:lvl8pPr>
            <a:lvl9pPr lvl="8" algn="r">
              <a:buNone/>
              <a:defRPr sz="3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/>
          <p:nvPr/>
        </p:nvSpPr>
        <p:spPr>
          <a:xfrm>
            <a:off x="-7704475" y="3528550"/>
            <a:ext cx="5528700" cy="125067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600" b="1">
                <a:latin typeface="Work Sans"/>
                <a:ea typeface="Work Sans"/>
                <a:cs typeface="Work Sans"/>
                <a:sym typeface="Work Sans"/>
              </a:rPr>
              <a:t>Add an image </a:t>
            </a:r>
            <a:br>
              <a:rPr lang="en" sz="3600" b="1">
                <a:latin typeface="Work Sans"/>
                <a:ea typeface="Work Sans"/>
                <a:cs typeface="Work Sans"/>
                <a:sym typeface="Work Sans"/>
              </a:rPr>
            </a:br>
            <a:r>
              <a:rPr lang="en" sz="3600" b="1">
                <a:latin typeface="Work Sans"/>
                <a:ea typeface="Work Sans"/>
                <a:cs typeface="Work Sans"/>
                <a:sym typeface="Work Sans"/>
              </a:rPr>
              <a:t>and scale it </a:t>
            </a:r>
            <a:endParaRPr sz="3600" b="1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Go to Insert </a:t>
            </a:r>
            <a:r>
              <a:rPr lang="en" sz="32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Image </a:t>
            </a:r>
            <a:r>
              <a:rPr lang="en" sz="32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 Upload from Computer and select an image of you that you’d like as your profile picture</a:t>
            </a:r>
            <a:endParaRPr sz="320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solidFill>
                  <a:srgbClr val="000000"/>
                </a:solidFill>
                <a:latin typeface="Work Sans"/>
                <a:ea typeface="Work Sans"/>
                <a:cs typeface="Work Sans"/>
                <a:sym typeface="Work Sans"/>
              </a:rPr>
              <a:t>To scale, grab bottom right corner of image and hold the clicker down. Drag your mouse or finger across diagonally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until it’s the same size/slightly bigger than the slide. 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P.S don’t worry if the image is covering the message/art at the bottom. Head to step 2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-7704475" y="2923071"/>
            <a:ext cx="2497800" cy="6048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1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cxnSp>
        <p:nvCxnSpPr>
          <p:cNvPr id="57" name="Google Shape;57;p13"/>
          <p:cNvCxnSpPr/>
          <p:nvPr/>
        </p:nvCxnSpPr>
        <p:spPr>
          <a:xfrm rot="10800000">
            <a:off x="-2176050" y="10027987"/>
            <a:ext cx="918600" cy="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diamond" w="med" len="med"/>
            <a:tailEnd type="none" w="med" len="med"/>
          </a:ln>
        </p:spPr>
      </p:cxnSp>
      <p:sp>
        <p:nvSpPr>
          <p:cNvPr id="59" name="Google Shape;59;p13"/>
          <p:cNvSpPr/>
          <p:nvPr/>
        </p:nvSpPr>
        <p:spPr>
          <a:xfrm>
            <a:off x="25403325" y="13623576"/>
            <a:ext cx="2498100" cy="6864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3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25403325" y="3528550"/>
            <a:ext cx="5528700" cy="79968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600" b="1">
                <a:latin typeface="Work Sans"/>
                <a:ea typeface="Work Sans"/>
                <a:cs typeface="Work Sans"/>
                <a:sym typeface="Work Sans"/>
              </a:rPr>
              <a:t>Send your image back</a:t>
            </a:r>
            <a:endParaRPr sz="3600" b="1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Once you size your image and scale it proportionally to the size of the slide or slightly bigger, right click on the image and go to Order </a:t>
            </a:r>
            <a:r>
              <a:rPr lang="en" sz="32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 Send to back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That will send your image behind the message and art at the bottom.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25403325" y="2923071"/>
            <a:ext cx="2497800" cy="6048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2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10" name="Rectangle 13">
            <a:extLst>
              <a:ext uri="{FF2B5EF4-FFF2-40B4-BE49-F238E27FC236}">
                <a16:creationId xmlns:a16="http://schemas.microsoft.com/office/drawing/2014/main" id="{0F04D71B-B3C0-4F74-915E-184433E8A62E}"/>
              </a:ext>
            </a:extLst>
          </p:cNvPr>
          <p:cNvSpPr/>
          <p:nvPr/>
        </p:nvSpPr>
        <p:spPr>
          <a:xfrm>
            <a:off x="-504828" y="13860654"/>
            <a:ext cx="24888827" cy="11037771"/>
          </a:xfrm>
          <a:custGeom>
            <a:avLst/>
            <a:gdLst>
              <a:gd name="connsiteX0" fmla="*/ 0 w 7772400"/>
              <a:gd name="connsiteY0" fmla="*/ 0 h 2670629"/>
              <a:gd name="connsiteX1" fmla="*/ 7772400 w 7772400"/>
              <a:gd name="connsiteY1" fmla="*/ 0 h 2670629"/>
              <a:gd name="connsiteX2" fmla="*/ 7772400 w 7772400"/>
              <a:gd name="connsiteY2" fmla="*/ 2670629 h 2670629"/>
              <a:gd name="connsiteX3" fmla="*/ 0 w 7772400"/>
              <a:gd name="connsiteY3" fmla="*/ 2670629 h 2670629"/>
              <a:gd name="connsiteX4" fmla="*/ 0 w 7772400"/>
              <a:gd name="connsiteY4" fmla="*/ 0 h 2670629"/>
              <a:gd name="connsiteX0" fmla="*/ 0 w 7786914"/>
              <a:gd name="connsiteY0" fmla="*/ 1451429 h 4122058"/>
              <a:gd name="connsiteX1" fmla="*/ 7786914 w 7786914"/>
              <a:gd name="connsiteY1" fmla="*/ 0 h 4122058"/>
              <a:gd name="connsiteX2" fmla="*/ 7772400 w 7786914"/>
              <a:gd name="connsiteY2" fmla="*/ 4122058 h 4122058"/>
              <a:gd name="connsiteX3" fmla="*/ 0 w 7786914"/>
              <a:gd name="connsiteY3" fmla="*/ 4122058 h 4122058"/>
              <a:gd name="connsiteX4" fmla="*/ 0 w 7786914"/>
              <a:gd name="connsiteY4" fmla="*/ 1451429 h 4122058"/>
              <a:gd name="connsiteX0" fmla="*/ 0 w 7786914"/>
              <a:gd name="connsiteY0" fmla="*/ 1480458 h 4151087"/>
              <a:gd name="connsiteX1" fmla="*/ 7786914 w 7786914"/>
              <a:gd name="connsiteY1" fmla="*/ 0 h 4151087"/>
              <a:gd name="connsiteX2" fmla="*/ 7772400 w 7786914"/>
              <a:gd name="connsiteY2" fmla="*/ 4151087 h 4151087"/>
              <a:gd name="connsiteX3" fmla="*/ 0 w 7786914"/>
              <a:gd name="connsiteY3" fmla="*/ 4151087 h 4151087"/>
              <a:gd name="connsiteX4" fmla="*/ 0 w 7786914"/>
              <a:gd name="connsiteY4" fmla="*/ 1480458 h 4151087"/>
              <a:gd name="connsiteX0" fmla="*/ 0 w 7786914"/>
              <a:gd name="connsiteY0" fmla="*/ 1480458 h 4151087"/>
              <a:gd name="connsiteX1" fmla="*/ 7786914 w 7786914"/>
              <a:gd name="connsiteY1" fmla="*/ 0 h 4151087"/>
              <a:gd name="connsiteX2" fmla="*/ 7772400 w 7786914"/>
              <a:gd name="connsiteY2" fmla="*/ 3436438 h 4151087"/>
              <a:gd name="connsiteX3" fmla="*/ 0 w 7786914"/>
              <a:gd name="connsiteY3" fmla="*/ 4151087 h 4151087"/>
              <a:gd name="connsiteX4" fmla="*/ 0 w 7786914"/>
              <a:gd name="connsiteY4" fmla="*/ 1480458 h 4151087"/>
              <a:gd name="connsiteX0" fmla="*/ 11939 w 7798853"/>
              <a:gd name="connsiteY0" fmla="*/ 1480458 h 3509114"/>
              <a:gd name="connsiteX1" fmla="*/ 7798853 w 7798853"/>
              <a:gd name="connsiteY1" fmla="*/ 0 h 3509114"/>
              <a:gd name="connsiteX2" fmla="*/ 7784339 w 7798853"/>
              <a:gd name="connsiteY2" fmla="*/ 3436438 h 3509114"/>
              <a:gd name="connsiteX3" fmla="*/ 0 w 7798853"/>
              <a:gd name="connsiteY3" fmla="*/ 3509114 h 3509114"/>
              <a:gd name="connsiteX4" fmla="*/ 11939 w 7798853"/>
              <a:gd name="connsiteY4" fmla="*/ 1480458 h 350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98853" h="3509114">
                <a:moveTo>
                  <a:pt x="11939" y="1480458"/>
                </a:moveTo>
                <a:lnTo>
                  <a:pt x="7798853" y="0"/>
                </a:lnTo>
                <a:lnTo>
                  <a:pt x="7784339" y="3436438"/>
                </a:lnTo>
                <a:lnTo>
                  <a:pt x="0" y="3509114"/>
                </a:lnTo>
                <a:cubicBezTo>
                  <a:pt x="3980" y="2832895"/>
                  <a:pt x="7959" y="2156677"/>
                  <a:pt x="11939" y="1480458"/>
                </a:cubicBezTo>
                <a:close/>
              </a:path>
            </a:pathLst>
          </a:custGeom>
          <a:solidFill>
            <a:srgbClr val="74CAFF"/>
          </a:solidFill>
          <a:ln w="165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B9B8FED-1EA0-447B-BF8E-AFBA0CFE2437}"/>
              </a:ext>
            </a:extLst>
          </p:cNvPr>
          <p:cNvSpPr/>
          <p:nvPr/>
        </p:nvSpPr>
        <p:spPr>
          <a:xfrm>
            <a:off x="11030600" y="11191700"/>
            <a:ext cx="12430300" cy="12430300"/>
          </a:xfrm>
          <a:prstGeom prst="ellipse">
            <a:avLst/>
          </a:prstGeom>
          <a:solidFill>
            <a:srgbClr val="FFD145"/>
          </a:solidFill>
          <a:ln w="165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48A751E-0EA7-477C-BFA2-56ADE57312E7}"/>
              </a:ext>
            </a:extLst>
          </p:cNvPr>
          <p:cNvSpPr txBox="1"/>
          <p:nvPr/>
        </p:nvSpPr>
        <p:spPr>
          <a:xfrm>
            <a:off x="12431600" y="12526694"/>
            <a:ext cx="9628300" cy="9760312"/>
          </a:xfrm>
          <a:prstGeom prst="rect">
            <a:avLst/>
          </a:prstGeom>
          <a:noFill/>
        </p:spPr>
        <p:txBody>
          <a:bodyPr wrap="square" rtlCol="0">
            <a:prstTxWarp prst="textCircle">
              <a:avLst/>
            </a:prstTxWarp>
            <a:noAutofit/>
          </a:bodyPr>
          <a:lstStyle/>
          <a:p>
            <a:pPr algn="just">
              <a:lnSpc>
                <a:spcPct val="114000"/>
              </a:lnSpc>
            </a:pPr>
            <a:r>
              <a:rPr lang="en-US" sz="9400" b="1" spc="900" dirty="0">
                <a:latin typeface="Arial Black" panose="020B0A04020102020204" pitchFamily="34" charset="0"/>
                <a:cs typeface="Aharoni" panose="02010803020104030203" pitchFamily="2" charset="-79"/>
              </a:rPr>
              <a:t>I GOT VACCINATED AGAINST COVID-19 • </a:t>
            </a:r>
          </a:p>
        </p:txBody>
      </p:sp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AB2B8A3-E379-4569-BE74-74A7B0ED09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97856" y="14674040"/>
            <a:ext cx="7295788" cy="660862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2A489AB8-A0AD-41E4-BFD0-852F9610FCE7}"/>
              </a:ext>
            </a:extLst>
          </p:cNvPr>
          <p:cNvSpPr txBox="1"/>
          <p:nvPr/>
        </p:nvSpPr>
        <p:spPr>
          <a:xfrm>
            <a:off x="1126168" y="18860792"/>
            <a:ext cx="11279281" cy="45375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14000"/>
              </a:lnSpc>
            </a:pPr>
            <a:r>
              <a:rPr lang="en-US" sz="8800" b="1" spc="500" dirty="0">
                <a:latin typeface="Arial Black" panose="020B0A04020102020204" pitchFamily="34" charset="0"/>
                <a:cs typeface="Aharoni" panose="02010803020104030203" pitchFamily="2" charset="-79"/>
              </a:rPr>
              <a:t>FOR ME, VACCINATION </a:t>
            </a:r>
          </a:p>
          <a:p>
            <a:pPr>
              <a:lnSpc>
                <a:spcPct val="114000"/>
              </a:lnSpc>
            </a:pPr>
            <a:r>
              <a:rPr lang="en-US" sz="8800" b="1" spc="500" dirty="0">
                <a:latin typeface="Arial Black" panose="020B0A04020102020204" pitchFamily="34" charset="0"/>
                <a:cs typeface="Aharoni" panose="02010803020104030203" pitchFamily="2" charset="-79"/>
              </a:rPr>
              <a:t>IS PROTECTION</a:t>
            </a:r>
          </a:p>
        </p:txBody>
      </p:sp>
      <p:sp>
        <p:nvSpPr>
          <p:cNvPr id="15" name="Google Shape;58;p13">
            <a:extLst>
              <a:ext uri="{FF2B5EF4-FFF2-40B4-BE49-F238E27FC236}">
                <a16:creationId xmlns:a16="http://schemas.microsoft.com/office/drawing/2014/main" id="{0339B41F-02F9-4A70-86CC-127A72FC7B9E}"/>
              </a:ext>
            </a:extLst>
          </p:cNvPr>
          <p:cNvSpPr/>
          <p:nvPr/>
        </p:nvSpPr>
        <p:spPr>
          <a:xfrm>
            <a:off x="25403325" y="14310748"/>
            <a:ext cx="5528700" cy="860612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14999"/>
              </a:lnSpc>
            </a:pPr>
            <a:r>
              <a:rPr lang="en-US" sz="3200" b="1" dirty="0">
                <a:ea typeface="Work Sans"/>
                <a:sym typeface="Work Sans"/>
              </a:rPr>
              <a:t>Export as a JPG using Google Slides:</a:t>
            </a:r>
            <a:endParaRPr lang="en-US" sz="3200" dirty="0"/>
          </a:p>
          <a:p>
            <a:pPr>
              <a:lnSpc>
                <a:spcPct val="114999"/>
              </a:lnSpc>
            </a:pPr>
            <a:r>
              <a:rPr lang="en-US" sz="3200" dirty="0">
                <a:ea typeface="Work Sans"/>
                <a:sym typeface="Work Sans"/>
              </a:rPr>
              <a:t>File → Download → JPEG Image (Current Slide)</a:t>
            </a:r>
            <a:endParaRPr lang="en-US" sz="3200" dirty="0">
              <a:ea typeface="Work Sans"/>
            </a:endParaRPr>
          </a:p>
          <a:p>
            <a:pPr marL="0" lvl="0" indent="0" algn="l">
              <a:lnSpc>
                <a:spcPct val="114999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dirty="0">
              <a:ea typeface="Work Sans"/>
            </a:endParaRPr>
          </a:p>
          <a:p>
            <a:pPr>
              <a:lnSpc>
                <a:spcPct val="114999"/>
              </a:lnSpc>
            </a:pPr>
            <a:r>
              <a:rPr lang="en-US" sz="3200" dirty="0">
                <a:ea typeface="Work Sans"/>
                <a:sym typeface="Work Sans"/>
              </a:rPr>
              <a:t>Use the saved image in your social media profile picture</a:t>
            </a:r>
          </a:p>
          <a:p>
            <a:pPr>
              <a:lnSpc>
                <a:spcPct val="114999"/>
              </a:lnSpc>
            </a:pPr>
            <a:endParaRPr lang="en-US" sz="3200" dirty="0">
              <a:ea typeface="Work Sans"/>
              <a:sym typeface="Work Sans"/>
            </a:endParaRPr>
          </a:p>
          <a:p>
            <a:pPr>
              <a:lnSpc>
                <a:spcPct val="114999"/>
              </a:lnSpc>
            </a:pPr>
            <a:r>
              <a:rPr lang="en-US" sz="3200" b="1" dirty="0">
                <a:ea typeface="Work Sans"/>
                <a:sym typeface="Work Sans"/>
              </a:rPr>
              <a:t>Export as a JPG using PPT:</a:t>
            </a:r>
            <a:endParaRPr lang="en-US" sz="3200" dirty="0">
              <a:ea typeface="Work Sans"/>
              <a:sym typeface="Work Sans"/>
            </a:endParaRPr>
          </a:p>
          <a:p>
            <a:pPr>
              <a:lnSpc>
                <a:spcPct val="114999"/>
              </a:lnSpc>
            </a:pPr>
            <a:r>
              <a:rPr lang="en-US" sz="3200" dirty="0">
                <a:ea typeface="Work Sans"/>
                <a:sym typeface="Work Sans"/>
              </a:rPr>
              <a:t>Select slide. File  → Save As  → JPEG Image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/>
          <p:nvPr/>
        </p:nvSpPr>
        <p:spPr>
          <a:xfrm>
            <a:off x="-7704475" y="3528550"/>
            <a:ext cx="5528700" cy="125067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600" b="1">
                <a:latin typeface="Work Sans"/>
                <a:ea typeface="Work Sans"/>
                <a:cs typeface="Work Sans"/>
                <a:sym typeface="Work Sans"/>
              </a:rPr>
              <a:t>Add an image </a:t>
            </a:r>
            <a:br>
              <a:rPr lang="en" sz="3600" b="1">
                <a:latin typeface="Work Sans"/>
                <a:ea typeface="Work Sans"/>
                <a:cs typeface="Work Sans"/>
                <a:sym typeface="Work Sans"/>
              </a:rPr>
            </a:br>
            <a:r>
              <a:rPr lang="en" sz="3600" b="1">
                <a:latin typeface="Work Sans"/>
                <a:ea typeface="Work Sans"/>
                <a:cs typeface="Work Sans"/>
                <a:sym typeface="Work Sans"/>
              </a:rPr>
              <a:t>and scale it </a:t>
            </a:r>
            <a:endParaRPr sz="3600" b="1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Go to Insert </a:t>
            </a:r>
            <a:r>
              <a:rPr lang="en" sz="32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Image </a:t>
            </a:r>
            <a:r>
              <a:rPr lang="en" sz="32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 Upload from Computer and select an image of you that you’d like as your profile picture</a:t>
            </a:r>
            <a:endParaRPr sz="320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solidFill>
                  <a:srgbClr val="000000"/>
                </a:solidFill>
                <a:latin typeface="Work Sans"/>
                <a:ea typeface="Work Sans"/>
                <a:cs typeface="Work Sans"/>
                <a:sym typeface="Work Sans"/>
              </a:rPr>
              <a:t>To scale, grab bottom right corner of image and hold the clicker down. Drag your mouse or finger across diagonally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until it’s the same size/slightly bigger than the slide. 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P.S don’t worry if the image is covering the message/art at the bottom. Head to step 2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-7704475" y="2923071"/>
            <a:ext cx="2497800" cy="6048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1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cxnSp>
        <p:nvCxnSpPr>
          <p:cNvPr id="57" name="Google Shape;57;p13"/>
          <p:cNvCxnSpPr/>
          <p:nvPr/>
        </p:nvCxnSpPr>
        <p:spPr>
          <a:xfrm rot="10800000">
            <a:off x="-2176050" y="10027987"/>
            <a:ext cx="918600" cy="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diamond" w="med" len="med"/>
            <a:tailEnd type="none" w="med" len="med"/>
          </a:ln>
        </p:spPr>
      </p:cxnSp>
      <p:sp>
        <p:nvSpPr>
          <p:cNvPr id="58" name="Google Shape;58;p13"/>
          <p:cNvSpPr/>
          <p:nvPr/>
        </p:nvSpPr>
        <p:spPr>
          <a:xfrm>
            <a:off x="25403325" y="14310748"/>
            <a:ext cx="5528700" cy="47727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 b="1">
                <a:latin typeface="Work Sans"/>
                <a:ea typeface="Work Sans"/>
                <a:cs typeface="Work Sans"/>
                <a:sym typeface="Work Sans"/>
              </a:rPr>
              <a:t>E</a:t>
            </a:r>
            <a:r>
              <a:rPr lang="en" sz="3200" b="1">
                <a:solidFill>
                  <a:srgbClr val="000000"/>
                </a:solidFill>
                <a:latin typeface="Work Sans"/>
                <a:ea typeface="Work Sans"/>
                <a:cs typeface="Work Sans"/>
                <a:sym typeface="Work Sans"/>
              </a:rPr>
              <a:t>xport</a:t>
            </a:r>
            <a:r>
              <a:rPr lang="en" sz="3200" b="1">
                <a:latin typeface="Work Sans"/>
                <a:ea typeface="Work Sans"/>
                <a:cs typeface="Work Sans"/>
                <a:sym typeface="Work Sans"/>
              </a:rPr>
              <a:t> as a JPG</a:t>
            </a:r>
            <a:endParaRPr sz="3200" b="1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solidFill>
                  <a:srgbClr val="000000"/>
                </a:solidFill>
                <a:latin typeface="Work Sans"/>
                <a:ea typeface="Work Sans"/>
                <a:cs typeface="Work Sans"/>
                <a:sym typeface="Work Sans"/>
              </a:rPr>
              <a:t>File → Download → JPEG Image (Current Slide)</a:t>
            </a:r>
            <a:endParaRPr sz="320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Use the saved image in your social media profile picture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25403325" y="13623576"/>
            <a:ext cx="2498100" cy="6864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3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25403325" y="3528550"/>
            <a:ext cx="5528700" cy="79968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600" b="1">
                <a:latin typeface="Work Sans"/>
                <a:ea typeface="Work Sans"/>
                <a:cs typeface="Work Sans"/>
                <a:sym typeface="Work Sans"/>
              </a:rPr>
              <a:t>Send your image back</a:t>
            </a:r>
            <a:endParaRPr sz="3600" b="1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Once you size your image and scale it proportionally to the size of the slide or slightly bigger, right click on the image and go to Order </a:t>
            </a:r>
            <a:r>
              <a:rPr lang="en" sz="32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 Send to back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That will send your image behind the message and art at the bottom.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25403325" y="2923071"/>
            <a:ext cx="2497800" cy="6048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2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10" name="Rectangle 13">
            <a:extLst>
              <a:ext uri="{FF2B5EF4-FFF2-40B4-BE49-F238E27FC236}">
                <a16:creationId xmlns:a16="http://schemas.microsoft.com/office/drawing/2014/main" id="{0F04D71B-B3C0-4F74-915E-184433E8A62E}"/>
              </a:ext>
            </a:extLst>
          </p:cNvPr>
          <p:cNvSpPr/>
          <p:nvPr/>
        </p:nvSpPr>
        <p:spPr>
          <a:xfrm>
            <a:off x="-504828" y="13860654"/>
            <a:ext cx="24888827" cy="11037771"/>
          </a:xfrm>
          <a:custGeom>
            <a:avLst/>
            <a:gdLst>
              <a:gd name="connsiteX0" fmla="*/ 0 w 7772400"/>
              <a:gd name="connsiteY0" fmla="*/ 0 h 2670629"/>
              <a:gd name="connsiteX1" fmla="*/ 7772400 w 7772400"/>
              <a:gd name="connsiteY1" fmla="*/ 0 h 2670629"/>
              <a:gd name="connsiteX2" fmla="*/ 7772400 w 7772400"/>
              <a:gd name="connsiteY2" fmla="*/ 2670629 h 2670629"/>
              <a:gd name="connsiteX3" fmla="*/ 0 w 7772400"/>
              <a:gd name="connsiteY3" fmla="*/ 2670629 h 2670629"/>
              <a:gd name="connsiteX4" fmla="*/ 0 w 7772400"/>
              <a:gd name="connsiteY4" fmla="*/ 0 h 2670629"/>
              <a:gd name="connsiteX0" fmla="*/ 0 w 7786914"/>
              <a:gd name="connsiteY0" fmla="*/ 1451429 h 4122058"/>
              <a:gd name="connsiteX1" fmla="*/ 7786914 w 7786914"/>
              <a:gd name="connsiteY1" fmla="*/ 0 h 4122058"/>
              <a:gd name="connsiteX2" fmla="*/ 7772400 w 7786914"/>
              <a:gd name="connsiteY2" fmla="*/ 4122058 h 4122058"/>
              <a:gd name="connsiteX3" fmla="*/ 0 w 7786914"/>
              <a:gd name="connsiteY3" fmla="*/ 4122058 h 4122058"/>
              <a:gd name="connsiteX4" fmla="*/ 0 w 7786914"/>
              <a:gd name="connsiteY4" fmla="*/ 1451429 h 4122058"/>
              <a:gd name="connsiteX0" fmla="*/ 0 w 7786914"/>
              <a:gd name="connsiteY0" fmla="*/ 1480458 h 4151087"/>
              <a:gd name="connsiteX1" fmla="*/ 7786914 w 7786914"/>
              <a:gd name="connsiteY1" fmla="*/ 0 h 4151087"/>
              <a:gd name="connsiteX2" fmla="*/ 7772400 w 7786914"/>
              <a:gd name="connsiteY2" fmla="*/ 4151087 h 4151087"/>
              <a:gd name="connsiteX3" fmla="*/ 0 w 7786914"/>
              <a:gd name="connsiteY3" fmla="*/ 4151087 h 4151087"/>
              <a:gd name="connsiteX4" fmla="*/ 0 w 7786914"/>
              <a:gd name="connsiteY4" fmla="*/ 1480458 h 4151087"/>
              <a:gd name="connsiteX0" fmla="*/ 0 w 7786914"/>
              <a:gd name="connsiteY0" fmla="*/ 1480458 h 4151087"/>
              <a:gd name="connsiteX1" fmla="*/ 7786914 w 7786914"/>
              <a:gd name="connsiteY1" fmla="*/ 0 h 4151087"/>
              <a:gd name="connsiteX2" fmla="*/ 7772400 w 7786914"/>
              <a:gd name="connsiteY2" fmla="*/ 3436438 h 4151087"/>
              <a:gd name="connsiteX3" fmla="*/ 0 w 7786914"/>
              <a:gd name="connsiteY3" fmla="*/ 4151087 h 4151087"/>
              <a:gd name="connsiteX4" fmla="*/ 0 w 7786914"/>
              <a:gd name="connsiteY4" fmla="*/ 1480458 h 4151087"/>
              <a:gd name="connsiteX0" fmla="*/ 11939 w 7798853"/>
              <a:gd name="connsiteY0" fmla="*/ 1480458 h 3509114"/>
              <a:gd name="connsiteX1" fmla="*/ 7798853 w 7798853"/>
              <a:gd name="connsiteY1" fmla="*/ 0 h 3509114"/>
              <a:gd name="connsiteX2" fmla="*/ 7784339 w 7798853"/>
              <a:gd name="connsiteY2" fmla="*/ 3436438 h 3509114"/>
              <a:gd name="connsiteX3" fmla="*/ 0 w 7798853"/>
              <a:gd name="connsiteY3" fmla="*/ 3509114 h 3509114"/>
              <a:gd name="connsiteX4" fmla="*/ 11939 w 7798853"/>
              <a:gd name="connsiteY4" fmla="*/ 1480458 h 350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98853" h="3509114">
                <a:moveTo>
                  <a:pt x="11939" y="1480458"/>
                </a:moveTo>
                <a:lnTo>
                  <a:pt x="7798853" y="0"/>
                </a:lnTo>
                <a:lnTo>
                  <a:pt x="7784339" y="3436438"/>
                </a:lnTo>
                <a:lnTo>
                  <a:pt x="0" y="3509114"/>
                </a:lnTo>
                <a:cubicBezTo>
                  <a:pt x="3980" y="2832895"/>
                  <a:pt x="7959" y="2156677"/>
                  <a:pt x="11939" y="1480458"/>
                </a:cubicBezTo>
                <a:close/>
              </a:path>
            </a:pathLst>
          </a:custGeom>
          <a:solidFill>
            <a:srgbClr val="FFD145"/>
          </a:solidFill>
          <a:ln w="165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B9B8FED-1EA0-447B-BF8E-AFBA0CFE2437}"/>
              </a:ext>
            </a:extLst>
          </p:cNvPr>
          <p:cNvSpPr/>
          <p:nvPr/>
        </p:nvSpPr>
        <p:spPr>
          <a:xfrm>
            <a:off x="11030600" y="11191700"/>
            <a:ext cx="12430300" cy="12430300"/>
          </a:xfrm>
          <a:prstGeom prst="ellipse">
            <a:avLst/>
          </a:prstGeom>
          <a:solidFill>
            <a:srgbClr val="74CAFF"/>
          </a:solidFill>
          <a:ln w="165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48A751E-0EA7-477C-BFA2-56ADE57312E7}"/>
              </a:ext>
            </a:extLst>
          </p:cNvPr>
          <p:cNvSpPr txBox="1"/>
          <p:nvPr/>
        </p:nvSpPr>
        <p:spPr>
          <a:xfrm>
            <a:off x="12431600" y="12526694"/>
            <a:ext cx="9628300" cy="9760312"/>
          </a:xfrm>
          <a:prstGeom prst="rect">
            <a:avLst/>
          </a:prstGeom>
          <a:noFill/>
        </p:spPr>
        <p:txBody>
          <a:bodyPr wrap="square" rtlCol="0">
            <a:prstTxWarp prst="textCircle">
              <a:avLst/>
            </a:prstTxWarp>
            <a:noAutofit/>
          </a:bodyPr>
          <a:lstStyle/>
          <a:p>
            <a:pPr algn="just">
              <a:lnSpc>
                <a:spcPct val="114000"/>
              </a:lnSpc>
            </a:pPr>
            <a:r>
              <a:rPr lang="en-US" sz="9400" b="1" spc="900" dirty="0">
                <a:latin typeface="Arial Black" panose="020B0A04020102020204" pitchFamily="34" charset="0"/>
                <a:cs typeface="Aharoni" panose="02010803020104030203" pitchFamily="2" charset="-79"/>
              </a:rPr>
              <a:t>I GOT VACCINATED AGAINST COVID-19 • </a:t>
            </a:r>
          </a:p>
        </p:txBody>
      </p:sp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AB2B8A3-E379-4569-BE74-74A7B0ED09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97856" y="14674040"/>
            <a:ext cx="7295788" cy="660862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D9EA484-13BB-4599-ADD3-00A44831C9AF}"/>
              </a:ext>
            </a:extLst>
          </p:cNvPr>
          <p:cNvSpPr txBox="1"/>
          <p:nvPr/>
        </p:nvSpPr>
        <p:spPr>
          <a:xfrm>
            <a:off x="1126168" y="18860792"/>
            <a:ext cx="11279281" cy="45375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14000"/>
              </a:lnSpc>
            </a:pPr>
            <a:r>
              <a:rPr lang="en-US" sz="8800" b="1" spc="500" dirty="0">
                <a:latin typeface="Arial Black" panose="020B0A04020102020204" pitchFamily="34" charset="0"/>
                <a:cs typeface="Aharoni" panose="02010803020104030203" pitchFamily="2" charset="-79"/>
              </a:rPr>
              <a:t>FOR ME, VACCINATION </a:t>
            </a:r>
          </a:p>
          <a:p>
            <a:pPr>
              <a:lnSpc>
                <a:spcPct val="114000"/>
              </a:lnSpc>
            </a:pPr>
            <a:r>
              <a:rPr lang="en-US" sz="8800" b="1" spc="500" dirty="0">
                <a:latin typeface="Arial Black" panose="020B0A04020102020204" pitchFamily="34" charset="0"/>
                <a:cs typeface="Aharoni" panose="02010803020104030203" pitchFamily="2" charset="-79"/>
              </a:rPr>
              <a:t>IS HOPE</a:t>
            </a:r>
          </a:p>
        </p:txBody>
      </p:sp>
    </p:spTree>
    <p:extLst>
      <p:ext uri="{BB962C8B-B14F-4D97-AF65-F5344CB8AC3E}">
        <p14:creationId xmlns:p14="http://schemas.microsoft.com/office/powerpoint/2010/main" val="3564938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/>
          <p:nvPr/>
        </p:nvSpPr>
        <p:spPr>
          <a:xfrm>
            <a:off x="-7704475" y="3528550"/>
            <a:ext cx="5528700" cy="125067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600" b="1" dirty="0">
                <a:latin typeface="Work Sans"/>
                <a:ea typeface="Work Sans"/>
                <a:cs typeface="Work Sans"/>
                <a:sym typeface="Work Sans"/>
              </a:rPr>
              <a:t>Add an image </a:t>
            </a:r>
            <a:br>
              <a:rPr lang="en" sz="3600" b="1" dirty="0">
                <a:latin typeface="Work Sans"/>
                <a:ea typeface="Work Sans"/>
                <a:cs typeface="Work Sans"/>
                <a:sym typeface="Work Sans"/>
              </a:rPr>
            </a:br>
            <a:r>
              <a:rPr lang="en" sz="3600" b="1" dirty="0">
                <a:latin typeface="Work Sans"/>
                <a:ea typeface="Work Sans"/>
                <a:cs typeface="Work Sans"/>
                <a:sym typeface="Work Sans"/>
              </a:rPr>
              <a:t>and scale it </a:t>
            </a:r>
            <a:endParaRPr sz="3600" b="1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 dirty="0">
                <a:latin typeface="Work Sans"/>
                <a:ea typeface="Work Sans"/>
                <a:cs typeface="Work Sans"/>
                <a:sym typeface="Work Sans"/>
              </a:rPr>
              <a:t>Go to Insert </a:t>
            </a:r>
            <a:r>
              <a:rPr lang="en" sz="3200" dirty="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 </a:t>
            </a:r>
            <a:r>
              <a:rPr lang="en" sz="3200" dirty="0">
                <a:latin typeface="Work Sans"/>
                <a:ea typeface="Work Sans"/>
                <a:cs typeface="Work Sans"/>
                <a:sym typeface="Work Sans"/>
              </a:rPr>
              <a:t>Image </a:t>
            </a:r>
            <a:r>
              <a:rPr lang="en" sz="3200" dirty="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 </a:t>
            </a:r>
            <a:r>
              <a:rPr lang="en" sz="3200" dirty="0">
                <a:latin typeface="Work Sans"/>
                <a:ea typeface="Work Sans"/>
                <a:cs typeface="Work Sans"/>
                <a:sym typeface="Work Sans"/>
              </a:rPr>
              <a:t> Upload from Computer and select an image of you that you’d like as your profile picture</a:t>
            </a:r>
            <a:endParaRPr sz="3200" dirty="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 dirty="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 dirty="0">
                <a:solidFill>
                  <a:srgbClr val="000000"/>
                </a:solidFill>
                <a:latin typeface="Work Sans"/>
                <a:ea typeface="Work Sans"/>
                <a:cs typeface="Work Sans"/>
                <a:sym typeface="Work Sans"/>
              </a:rPr>
              <a:t>To scale, grab bottom right corner of image and hold the clicker down. Drag your mouse or finger across diagonally </a:t>
            </a:r>
            <a:r>
              <a:rPr lang="en" sz="3200" dirty="0">
                <a:latin typeface="Work Sans"/>
                <a:ea typeface="Work Sans"/>
                <a:cs typeface="Work Sans"/>
                <a:sym typeface="Work Sans"/>
              </a:rPr>
              <a:t>until it’s the same size/slightly bigger than the slide. </a:t>
            </a:r>
            <a:endParaRPr sz="3200" dirty="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 dirty="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 dirty="0">
                <a:latin typeface="Work Sans"/>
                <a:ea typeface="Work Sans"/>
                <a:cs typeface="Work Sans"/>
                <a:sym typeface="Work Sans"/>
              </a:rPr>
              <a:t>P.S don’t worry if the image is covering the message/art at the bottom. Head to step 2</a:t>
            </a:r>
            <a:endParaRPr sz="3200" dirty="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-7704475" y="2923071"/>
            <a:ext cx="2497800" cy="6048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1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cxnSp>
        <p:nvCxnSpPr>
          <p:cNvPr id="57" name="Google Shape;57;p13"/>
          <p:cNvCxnSpPr/>
          <p:nvPr/>
        </p:nvCxnSpPr>
        <p:spPr>
          <a:xfrm rot="10800000">
            <a:off x="-2176050" y="10027987"/>
            <a:ext cx="918600" cy="0"/>
          </a:xfrm>
          <a:prstGeom prst="straightConnector1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diamond" w="med" len="med"/>
            <a:tailEnd type="none" w="med" len="med"/>
          </a:ln>
        </p:spPr>
      </p:cxnSp>
      <p:sp>
        <p:nvSpPr>
          <p:cNvPr id="58" name="Google Shape;58;p13"/>
          <p:cNvSpPr/>
          <p:nvPr/>
        </p:nvSpPr>
        <p:spPr>
          <a:xfrm>
            <a:off x="25403325" y="14310748"/>
            <a:ext cx="5528700" cy="47727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 b="1">
                <a:latin typeface="Work Sans"/>
                <a:ea typeface="Work Sans"/>
                <a:cs typeface="Work Sans"/>
                <a:sym typeface="Work Sans"/>
              </a:rPr>
              <a:t>E</a:t>
            </a:r>
            <a:r>
              <a:rPr lang="en" sz="3200" b="1">
                <a:solidFill>
                  <a:srgbClr val="000000"/>
                </a:solidFill>
                <a:latin typeface="Work Sans"/>
                <a:ea typeface="Work Sans"/>
                <a:cs typeface="Work Sans"/>
                <a:sym typeface="Work Sans"/>
              </a:rPr>
              <a:t>xport</a:t>
            </a:r>
            <a:r>
              <a:rPr lang="en" sz="3200" b="1">
                <a:latin typeface="Work Sans"/>
                <a:ea typeface="Work Sans"/>
                <a:cs typeface="Work Sans"/>
                <a:sym typeface="Work Sans"/>
              </a:rPr>
              <a:t> as a JPG</a:t>
            </a:r>
            <a:endParaRPr sz="3200" b="1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solidFill>
                  <a:srgbClr val="000000"/>
                </a:solidFill>
                <a:latin typeface="Work Sans"/>
                <a:ea typeface="Work Sans"/>
                <a:cs typeface="Work Sans"/>
                <a:sym typeface="Work Sans"/>
              </a:rPr>
              <a:t>File → Download → JPEG Image (Current Slide)</a:t>
            </a:r>
            <a:endParaRPr sz="3200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Use the saved image in your social media profile picture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25403325" y="13623576"/>
            <a:ext cx="2498100" cy="6864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3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25403325" y="3528550"/>
            <a:ext cx="5528700" cy="7996800"/>
          </a:xfrm>
          <a:prstGeom prst="rect">
            <a:avLst/>
          </a:prstGeom>
          <a:noFill/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28600" tIns="228600" rIns="228600" bIns="228600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600" b="1">
                <a:latin typeface="Work Sans"/>
                <a:ea typeface="Work Sans"/>
                <a:cs typeface="Work Sans"/>
                <a:sym typeface="Work Sans"/>
              </a:rPr>
              <a:t>Send your image back</a:t>
            </a:r>
            <a:endParaRPr sz="3600" b="1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Once you size your image and scale it proportionally to the size of the slide or slightly bigger, right click on the image and go to Order </a:t>
            </a:r>
            <a:r>
              <a:rPr lang="en" sz="3200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rPr>
              <a:t>→ </a:t>
            </a: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 Send to back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3200">
              <a:latin typeface="Work Sans"/>
              <a:ea typeface="Work Sans"/>
              <a:cs typeface="Work Sans"/>
              <a:sym typeface="Work Sans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3200">
                <a:latin typeface="Work Sans"/>
                <a:ea typeface="Work Sans"/>
                <a:cs typeface="Work Sans"/>
                <a:sym typeface="Work Sans"/>
              </a:rPr>
              <a:t>That will send your image behind the message and art at the bottom.</a:t>
            </a:r>
            <a:endParaRPr sz="3200"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25403325" y="2923071"/>
            <a:ext cx="2497800" cy="604800"/>
          </a:xfrm>
          <a:prstGeom prst="rect">
            <a:avLst/>
          </a:prstGeom>
          <a:solidFill>
            <a:srgbClr val="FF3E55"/>
          </a:solidFill>
          <a:ln w="1905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b="1">
                <a:latin typeface="Work Sans"/>
                <a:ea typeface="Work Sans"/>
                <a:cs typeface="Work Sans"/>
                <a:sym typeface="Work Sans"/>
              </a:rPr>
              <a:t>2</a:t>
            </a:r>
            <a:endParaRPr sz="4000" b="1">
              <a:solidFill>
                <a:srgbClr val="000000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10" name="Rectangle 13">
            <a:extLst>
              <a:ext uri="{FF2B5EF4-FFF2-40B4-BE49-F238E27FC236}">
                <a16:creationId xmlns:a16="http://schemas.microsoft.com/office/drawing/2014/main" id="{0F04D71B-B3C0-4F74-915E-184433E8A62E}"/>
              </a:ext>
            </a:extLst>
          </p:cNvPr>
          <p:cNvSpPr/>
          <p:nvPr/>
        </p:nvSpPr>
        <p:spPr>
          <a:xfrm>
            <a:off x="-504828" y="13860654"/>
            <a:ext cx="24888827" cy="11037771"/>
          </a:xfrm>
          <a:custGeom>
            <a:avLst/>
            <a:gdLst>
              <a:gd name="connsiteX0" fmla="*/ 0 w 7772400"/>
              <a:gd name="connsiteY0" fmla="*/ 0 h 2670629"/>
              <a:gd name="connsiteX1" fmla="*/ 7772400 w 7772400"/>
              <a:gd name="connsiteY1" fmla="*/ 0 h 2670629"/>
              <a:gd name="connsiteX2" fmla="*/ 7772400 w 7772400"/>
              <a:gd name="connsiteY2" fmla="*/ 2670629 h 2670629"/>
              <a:gd name="connsiteX3" fmla="*/ 0 w 7772400"/>
              <a:gd name="connsiteY3" fmla="*/ 2670629 h 2670629"/>
              <a:gd name="connsiteX4" fmla="*/ 0 w 7772400"/>
              <a:gd name="connsiteY4" fmla="*/ 0 h 2670629"/>
              <a:gd name="connsiteX0" fmla="*/ 0 w 7786914"/>
              <a:gd name="connsiteY0" fmla="*/ 1451429 h 4122058"/>
              <a:gd name="connsiteX1" fmla="*/ 7786914 w 7786914"/>
              <a:gd name="connsiteY1" fmla="*/ 0 h 4122058"/>
              <a:gd name="connsiteX2" fmla="*/ 7772400 w 7786914"/>
              <a:gd name="connsiteY2" fmla="*/ 4122058 h 4122058"/>
              <a:gd name="connsiteX3" fmla="*/ 0 w 7786914"/>
              <a:gd name="connsiteY3" fmla="*/ 4122058 h 4122058"/>
              <a:gd name="connsiteX4" fmla="*/ 0 w 7786914"/>
              <a:gd name="connsiteY4" fmla="*/ 1451429 h 4122058"/>
              <a:gd name="connsiteX0" fmla="*/ 0 w 7786914"/>
              <a:gd name="connsiteY0" fmla="*/ 1480458 h 4151087"/>
              <a:gd name="connsiteX1" fmla="*/ 7786914 w 7786914"/>
              <a:gd name="connsiteY1" fmla="*/ 0 h 4151087"/>
              <a:gd name="connsiteX2" fmla="*/ 7772400 w 7786914"/>
              <a:gd name="connsiteY2" fmla="*/ 4151087 h 4151087"/>
              <a:gd name="connsiteX3" fmla="*/ 0 w 7786914"/>
              <a:gd name="connsiteY3" fmla="*/ 4151087 h 4151087"/>
              <a:gd name="connsiteX4" fmla="*/ 0 w 7786914"/>
              <a:gd name="connsiteY4" fmla="*/ 1480458 h 4151087"/>
              <a:gd name="connsiteX0" fmla="*/ 0 w 7786914"/>
              <a:gd name="connsiteY0" fmla="*/ 1480458 h 4151087"/>
              <a:gd name="connsiteX1" fmla="*/ 7786914 w 7786914"/>
              <a:gd name="connsiteY1" fmla="*/ 0 h 4151087"/>
              <a:gd name="connsiteX2" fmla="*/ 7772400 w 7786914"/>
              <a:gd name="connsiteY2" fmla="*/ 3436438 h 4151087"/>
              <a:gd name="connsiteX3" fmla="*/ 0 w 7786914"/>
              <a:gd name="connsiteY3" fmla="*/ 4151087 h 4151087"/>
              <a:gd name="connsiteX4" fmla="*/ 0 w 7786914"/>
              <a:gd name="connsiteY4" fmla="*/ 1480458 h 4151087"/>
              <a:gd name="connsiteX0" fmla="*/ 11939 w 7798853"/>
              <a:gd name="connsiteY0" fmla="*/ 1480458 h 3509114"/>
              <a:gd name="connsiteX1" fmla="*/ 7798853 w 7798853"/>
              <a:gd name="connsiteY1" fmla="*/ 0 h 3509114"/>
              <a:gd name="connsiteX2" fmla="*/ 7784339 w 7798853"/>
              <a:gd name="connsiteY2" fmla="*/ 3436438 h 3509114"/>
              <a:gd name="connsiteX3" fmla="*/ 0 w 7798853"/>
              <a:gd name="connsiteY3" fmla="*/ 3509114 h 3509114"/>
              <a:gd name="connsiteX4" fmla="*/ 11939 w 7798853"/>
              <a:gd name="connsiteY4" fmla="*/ 1480458 h 3509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98853" h="3509114">
                <a:moveTo>
                  <a:pt x="11939" y="1480458"/>
                </a:moveTo>
                <a:lnTo>
                  <a:pt x="7798853" y="0"/>
                </a:lnTo>
                <a:lnTo>
                  <a:pt x="7784339" y="3436438"/>
                </a:lnTo>
                <a:lnTo>
                  <a:pt x="0" y="3509114"/>
                </a:lnTo>
                <a:cubicBezTo>
                  <a:pt x="3980" y="2832895"/>
                  <a:pt x="7959" y="2156677"/>
                  <a:pt x="11939" y="1480458"/>
                </a:cubicBezTo>
                <a:close/>
              </a:path>
            </a:pathLst>
          </a:custGeom>
          <a:solidFill>
            <a:schemeClr val="bg1"/>
          </a:solidFill>
          <a:ln w="165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B9B8FED-1EA0-447B-BF8E-AFBA0CFE2437}"/>
              </a:ext>
            </a:extLst>
          </p:cNvPr>
          <p:cNvSpPr/>
          <p:nvPr/>
        </p:nvSpPr>
        <p:spPr>
          <a:xfrm>
            <a:off x="11030600" y="11191700"/>
            <a:ext cx="12430300" cy="12430300"/>
          </a:xfrm>
          <a:prstGeom prst="ellipse">
            <a:avLst/>
          </a:prstGeom>
          <a:solidFill>
            <a:schemeClr val="bg1"/>
          </a:solidFill>
          <a:ln w="165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48A751E-0EA7-477C-BFA2-56ADE57312E7}"/>
              </a:ext>
            </a:extLst>
          </p:cNvPr>
          <p:cNvSpPr txBox="1"/>
          <p:nvPr/>
        </p:nvSpPr>
        <p:spPr>
          <a:xfrm>
            <a:off x="12431600" y="12526694"/>
            <a:ext cx="9628300" cy="9760312"/>
          </a:xfrm>
          <a:prstGeom prst="rect">
            <a:avLst/>
          </a:prstGeom>
          <a:noFill/>
        </p:spPr>
        <p:txBody>
          <a:bodyPr wrap="square" rtlCol="0">
            <a:prstTxWarp prst="textCircle">
              <a:avLst/>
            </a:prstTxWarp>
            <a:noAutofit/>
          </a:bodyPr>
          <a:lstStyle/>
          <a:p>
            <a:pPr algn="just">
              <a:lnSpc>
                <a:spcPct val="114000"/>
              </a:lnSpc>
            </a:pPr>
            <a:r>
              <a:rPr lang="en-US" sz="9400" b="1" spc="900" dirty="0">
                <a:latin typeface="Arial Black" panose="020B0A04020102020204" pitchFamily="34" charset="0"/>
                <a:cs typeface="Aharoni" panose="02010803020104030203" pitchFamily="2" charset="-79"/>
              </a:rPr>
              <a:t>I GOT VACCINATED AGAINST COVID-19 • </a:t>
            </a:r>
          </a:p>
        </p:txBody>
      </p:sp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FAB2B8A3-E379-4569-BE74-74A7B0ED09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97856" y="14674040"/>
            <a:ext cx="7295788" cy="660862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D61C6B01-6A34-4A7F-990A-63F488DEE2B2}"/>
              </a:ext>
            </a:extLst>
          </p:cNvPr>
          <p:cNvSpPr txBox="1"/>
          <p:nvPr/>
        </p:nvSpPr>
        <p:spPr>
          <a:xfrm>
            <a:off x="1126168" y="18860792"/>
            <a:ext cx="11279281" cy="45375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14000"/>
              </a:lnSpc>
            </a:pPr>
            <a:r>
              <a:rPr lang="en-US" sz="8800" b="1" spc="500" dirty="0">
                <a:latin typeface="Arial Black" panose="020B0A04020102020204" pitchFamily="34" charset="0"/>
                <a:cs typeface="Aharoni" panose="02010803020104030203" pitchFamily="2" charset="-79"/>
              </a:rPr>
              <a:t>FOR ME, VACCINATION </a:t>
            </a:r>
          </a:p>
          <a:p>
            <a:pPr>
              <a:lnSpc>
                <a:spcPct val="114000"/>
              </a:lnSpc>
            </a:pPr>
            <a:r>
              <a:rPr lang="en-US" sz="8800" b="1" spc="500" dirty="0">
                <a:latin typeface="Arial Black" panose="020B0A04020102020204" pitchFamily="34" charset="0"/>
                <a:cs typeface="Aharoni" panose="02010803020104030203" pitchFamily="2" charset="-79"/>
              </a:rPr>
              <a:t>IS STRENGTH</a:t>
            </a:r>
          </a:p>
        </p:txBody>
      </p:sp>
    </p:spTree>
    <p:extLst>
      <p:ext uri="{BB962C8B-B14F-4D97-AF65-F5344CB8AC3E}">
        <p14:creationId xmlns:p14="http://schemas.microsoft.com/office/powerpoint/2010/main" val="143674790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205106ECAF734D9CC60C8969D22B8A" ma:contentTypeVersion="13" ma:contentTypeDescription="Create a new document." ma:contentTypeScope="" ma:versionID="f8068b3cfb54ae2ce38b7492163f9300">
  <xsd:schema xmlns:xsd="http://www.w3.org/2001/XMLSchema" xmlns:xs="http://www.w3.org/2001/XMLSchema" xmlns:p="http://schemas.microsoft.com/office/2006/metadata/properties" xmlns:ns2="75afdd44-4aa4-4d0a-9dc0-7606fd3e2ef5" xmlns:ns3="41a82cfb-08d0-4eac-a8a5-9ca94e9619de" targetNamespace="http://schemas.microsoft.com/office/2006/metadata/properties" ma:root="true" ma:fieldsID="824ae8ba6e1c02e580807f3ae3c66c46" ns2:_="" ns3:_="">
    <xsd:import namespace="75afdd44-4aa4-4d0a-9dc0-7606fd3e2ef5"/>
    <xsd:import namespace="41a82cfb-08d0-4eac-a8a5-9ca94e9619d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afdd44-4aa4-4d0a-9dc0-7606fd3e2e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a82cfb-08d0-4eac-a8a5-9ca94e9619d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3BBFF6D-266B-4D88-A38C-9466E6ACFD6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73BDF07-3411-42C0-B420-9B23C32296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9B1398D-3227-4EC4-945E-570711A5F7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afdd44-4aa4-4d0a-9dc0-7606fd3e2ef5"/>
    <ds:schemaRef ds:uri="41a82cfb-08d0-4eac-a8a5-9ca94e9619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522</Words>
  <Application>Microsoft Office PowerPoint</Application>
  <PresentationFormat>Custom</PresentationFormat>
  <Paragraphs>60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Simple Light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Giovanni Lopez-Quezada</dc:creator>
  <cp:lastModifiedBy>Giovanni Lopez-Quezada</cp:lastModifiedBy>
  <cp:revision>13</cp:revision>
  <dcterms:modified xsi:type="dcterms:W3CDTF">2021-07-20T19:14:55Z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0x01010088205106ECAF734D9CC60C8969D22B8A</vt:lpwstr>
  </property>
</Properties>
</file>