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8"/>
  </p:notesMasterIdLst>
  <p:sldIdLst>
    <p:sldId id="256" r:id="rId5"/>
    <p:sldId id="259" r:id="rId6"/>
    <p:sldId id="260" r:id="rId7"/>
  </p:sldIdLst>
  <p:sldSz cx="24145875" cy="24136350"/>
  <p:notesSz cx="6858000" cy="9144000"/>
  <p:embeddedFontLst>
    <p:embeddedFont>
      <p:font typeface="Arial Black" panose="020B0A04020102020204" pitchFamily="34" charset="0"/>
      <p:bold r:id="rId9"/>
    </p:embeddedFont>
    <p:embeddedFont>
      <p:font typeface="Work Sans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602">
          <p15:clr>
            <a:srgbClr val="A4A3A4"/>
          </p15:clr>
        </p15:guide>
        <p15:guide id="2" pos="76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D7C"/>
    <a:srgbClr val="407C62"/>
    <a:srgbClr val="FFD145"/>
    <a:srgbClr val="74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12CD3C-DDD0-F204-6C8F-18F41BDBB35E}" v="17" dt="2021-07-14T20:18:09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1860" y="36"/>
      </p:cViewPr>
      <p:guideLst>
        <p:guide orient="horz" pos="7602"/>
        <p:guide pos="76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 Dufrene" userId="S::ndufrene@migrantclinician.org::131c83a1-d70b-4f56-8487-a9b39281de7c" providerId="AD" clId="Web-{3A12CD3C-DDD0-F204-6C8F-18F41BDBB35E}"/>
    <pc:docChg chg="modSld">
      <pc:chgData name="Noel Dufrene" userId="S::ndufrene@migrantclinician.org::131c83a1-d70b-4f56-8487-a9b39281de7c" providerId="AD" clId="Web-{3A12CD3C-DDD0-F204-6C8F-18F41BDBB35E}" dt="2021-07-14T20:18:09.157" v="16" actId="1076"/>
      <pc:docMkLst>
        <pc:docMk/>
      </pc:docMkLst>
      <pc:sldChg chg="addSp delSp modSp">
        <pc:chgData name="Noel Dufrene" userId="S::ndufrene@migrantclinician.org::131c83a1-d70b-4f56-8487-a9b39281de7c" providerId="AD" clId="Web-{3A12CD3C-DDD0-F204-6C8F-18F41BDBB35E}" dt="2021-07-14T20:18:09.157" v="16" actId="1076"/>
        <pc:sldMkLst>
          <pc:docMk/>
          <pc:sldMk cId="0" sldId="256"/>
        </pc:sldMkLst>
        <pc:spChg chg="add del">
          <ac:chgData name="Noel Dufrene" userId="S::ndufrene@migrantclinician.org::131c83a1-d70b-4f56-8487-a9b39281de7c" providerId="AD" clId="Web-{3A12CD3C-DDD0-F204-6C8F-18F41BDBB35E}" dt="2021-07-14T20:17:57.703" v="14"/>
          <ac:spMkLst>
            <pc:docMk/>
            <pc:sldMk cId="0" sldId="256"/>
            <ac:spMk id="2" creationId="{19DF4B37-BA67-4DFB-AADD-C56AE127F398}"/>
          </ac:spMkLst>
        </pc:spChg>
        <pc:spChg chg="add del">
          <ac:chgData name="Noel Dufrene" userId="S::ndufrene@migrantclinician.org::131c83a1-d70b-4f56-8487-a9b39281de7c" providerId="AD" clId="Web-{3A12CD3C-DDD0-F204-6C8F-18F41BDBB35E}" dt="2021-07-14T20:17:56.375" v="13"/>
          <ac:spMkLst>
            <pc:docMk/>
            <pc:sldMk cId="0" sldId="256"/>
            <ac:spMk id="3" creationId="{2E0B2C6B-8A0D-4C5B-9029-F4E9DB1D1AE8}"/>
          </ac:spMkLst>
        </pc:spChg>
        <pc:spChg chg="add mod">
          <ac:chgData name="Noel Dufrene" userId="S::ndufrene@migrantclinician.org::131c83a1-d70b-4f56-8487-a9b39281de7c" providerId="AD" clId="Web-{3A12CD3C-DDD0-F204-6C8F-18F41BDBB35E}" dt="2021-07-14T20:16:36.185" v="2" actId="1076"/>
          <ac:spMkLst>
            <pc:docMk/>
            <pc:sldMk cId="0" sldId="256"/>
            <ac:spMk id="15" creationId="{CEBDFE9C-7F35-43BB-AFA1-A42313936125}"/>
          </ac:spMkLst>
        </pc:spChg>
        <pc:spChg chg="add mod">
          <ac:chgData name="Noel Dufrene" userId="S::ndufrene@migrantclinician.org::131c83a1-d70b-4f56-8487-a9b39281de7c" providerId="AD" clId="Web-{3A12CD3C-DDD0-F204-6C8F-18F41BDBB35E}" dt="2021-07-14T20:16:55.670" v="5" actId="1076"/>
          <ac:spMkLst>
            <pc:docMk/>
            <pc:sldMk cId="0" sldId="256"/>
            <ac:spMk id="17" creationId="{18E061B5-70F5-4756-8A23-D986D4AAD4B2}"/>
          </ac:spMkLst>
        </pc:spChg>
        <pc:spChg chg="add mod">
          <ac:chgData name="Noel Dufrene" userId="S::ndufrene@migrantclinician.org::131c83a1-d70b-4f56-8487-a9b39281de7c" providerId="AD" clId="Web-{3A12CD3C-DDD0-F204-6C8F-18F41BDBB35E}" dt="2021-07-14T20:17:22.561" v="8" actId="1076"/>
          <ac:spMkLst>
            <pc:docMk/>
            <pc:sldMk cId="0" sldId="256"/>
            <ac:spMk id="18" creationId="{55E5CD9D-A1CE-4AEB-8B2A-D21F62B012BF}"/>
          </ac:spMkLst>
        </pc:spChg>
        <pc:spChg chg="del">
          <ac:chgData name="Noel Dufrene" userId="S::ndufrene@migrantclinician.org::131c83a1-d70b-4f56-8487-a9b39281de7c" providerId="AD" clId="Web-{3A12CD3C-DDD0-F204-6C8F-18F41BDBB35E}" dt="2021-07-14T20:16:29.685" v="0"/>
          <ac:spMkLst>
            <pc:docMk/>
            <pc:sldMk cId="0" sldId="256"/>
            <ac:spMk id="55" creationId="{00000000-0000-0000-0000-000000000000}"/>
          </ac:spMkLst>
        </pc:spChg>
        <pc:spChg chg="mod">
          <ac:chgData name="Noel Dufrene" userId="S::ndufrene@migrantclinician.org::131c83a1-d70b-4f56-8487-a9b39281de7c" providerId="AD" clId="Web-{3A12CD3C-DDD0-F204-6C8F-18F41BDBB35E}" dt="2021-07-14T20:18:09.157" v="16" actId="1076"/>
          <ac:spMkLst>
            <pc:docMk/>
            <pc:sldMk cId="0" sldId="256"/>
            <ac:spMk id="56" creationId="{00000000-0000-0000-0000-000000000000}"/>
          </ac:spMkLst>
        </pc:spChg>
        <pc:spChg chg="del">
          <ac:chgData name="Noel Dufrene" userId="S::ndufrene@migrantclinician.org::131c83a1-d70b-4f56-8487-a9b39281de7c" providerId="AD" clId="Web-{3A12CD3C-DDD0-F204-6C8F-18F41BDBB35E}" dt="2021-07-14T20:17:17.389" v="6"/>
          <ac:spMkLst>
            <pc:docMk/>
            <pc:sldMk cId="0" sldId="256"/>
            <ac:spMk id="58" creationId="{00000000-0000-0000-0000-000000000000}"/>
          </ac:spMkLst>
        </pc:spChg>
        <pc:spChg chg="del">
          <ac:chgData name="Noel Dufrene" userId="S::ndufrene@migrantclinician.org::131c83a1-d70b-4f56-8487-a9b39281de7c" providerId="AD" clId="Web-{3A12CD3C-DDD0-F204-6C8F-18F41BDBB35E}" dt="2021-07-14T20:16:50.279" v="3"/>
          <ac:spMkLst>
            <pc:docMk/>
            <pc:sldMk cId="0" sldId="256"/>
            <ac:spMk id="6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140" y="685800"/>
            <a:ext cx="3430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7476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2631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23105" y="3493987"/>
            <a:ext cx="22499700" cy="96321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823083" y="13299394"/>
            <a:ext cx="22499700" cy="3719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823083" y="5190594"/>
            <a:ext cx="22499700" cy="92139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823083" y="14792108"/>
            <a:ext cx="22499700" cy="61041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 algn="ctr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823083" y="10093063"/>
            <a:ext cx="22499700" cy="3950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224997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105621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 sz="47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2760556" y="5408096"/>
            <a:ext cx="105621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 sz="47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823083" y="2607204"/>
            <a:ext cx="7414800" cy="35463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823083" y="6520827"/>
            <a:ext cx="7414800" cy="149196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294566" y="2112371"/>
            <a:ext cx="16815000" cy="191964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2072938" y="-587"/>
            <a:ext cx="12072900" cy="24136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03950" tIns="303950" rIns="303950" bIns="3039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701086" y="5786788"/>
            <a:ext cx="10681800" cy="69558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701086" y="13153689"/>
            <a:ext cx="10681800" cy="5795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3043367" y="3397789"/>
            <a:ext cx="10132200" cy="173397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23083" y="19852365"/>
            <a:ext cx="15840600" cy="28395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22499700" cy="160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Char char="●"/>
              <a:defRPr sz="6000">
                <a:solidFill>
                  <a:schemeClr val="dk2"/>
                </a:solidFill>
              </a:defRPr>
            </a:lvl1pPr>
            <a:lvl2pPr marL="914400" lvl="1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2pPr>
            <a:lvl3pPr marL="1371600" lvl="2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3pPr>
            <a:lvl4pPr marL="1828800" lvl="3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4pPr>
            <a:lvl5pPr marL="2286000" lvl="4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5pPr>
            <a:lvl6pPr marL="2743200" lvl="5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6pPr>
            <a:lvl7pPr marL="3200400" lvl="6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7pPr>
            <a:lvl8pPr marL="3657600" lvl="7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8pPr>
            <a:lvl9pPr marL="4114800" lvl="8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 algn="r">
              <a:buNone/>
              <a:defRPr sz="3300">
                <a:solidFill>
                  <a:schemeClr val="dk2"/>
                </a:solidFill>
              </a:defRPr>
            </a:lvl1pPr>
            <a:lvl2pPr lvl="1" algn="r">
              <a:buNone/>
              <a:defRPr sz="3300">
                <a:solidFill>
                  <a:schemeClr val="dk2"/>
                </a:solidFill>
              </a:defRPr>
            </a:lvl2pPr>
            <a:lvl3pPr lvl="2" algn="r">
              <a:buNone/>
              <a:defRPr sz="3300">
                <a:solidFill>
                  <a:schemeClr val="dk2"/>
                </a:solidFill>
              </a:defRPr>
            </a:lvl3pPr>
            <a:lvl4pPr lvl="3" algn="r">
              <a:buNone/>
              <a:defRPr sz="3300">
                <a:solidFill>
                  <a:schemeClr val="dk2"/>
                </a:solidFill>
              </a:defRPr>
            </a:lvl4pPr>
            <a:lvl5pPr lvl="4" algn="r">
              <a:buNone/>
              <a:defRPr sz="3300">
                <a:solidFill>
                  <a:schemeClr val="dk2"/>
                </a:solidFill>
              </a:defRPr>
            </a:lvl5pPr>
            <a:lvl6pPr lvl="5" algn="r">
              <a:buNone/>
              <a:defRPr sz="3300">
                <a:solidFill>
                  <a:schemeClr val="dk2"/>
                </a:solidFill>
              </a:defRPr>
            </a:lvl6pPr>
            <a:lvl7pPr lvl="6" algn="r">
              <a:buNone/>
              <a:defRPr sz="3300">
                <a:solidFill>
                  <a:schemeClr val="dk2"/>
                </a:solidFill>
              </a:defRPr>
            </a:lvl7pPr>
            <a:lvl8pPr lvl="7" algn="r">
              <a:buNone/>
              <a:defRPr sz="3300">
                <a:solidFill>
                  <a:schemeClr val="dk2"/>
                </a:solidFill>
              </a:defRPr>
            </a:lvl8pPr>
            <a:lvl9pPr lvl="8" algn="r">
              <a:buNone/>
              <a:defRPr sz="3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/>
          <p:nvPr/>
        </p:nvSpPr>
        <p:spPr>
          <a:xfrm>
            <a:off x="-9977028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9735BAE-D79F-43A1-AF28-3FA7BE6AC119}"/>
              </a:ext>
            </a:extLst>
          </p:cNvPr>
          <p:cNvGrpSpPr/>
          <p:nvPr/>
        </p:nvGrpSpPr>
        <p:grpSpPr>
          <a:xfrm>
            <a:off x="-504828" y="11191700"/>
            <a:ext cx="24888827" cy="13706725"/>
            <a:chOff x="-504828" y="11191700"/>
            <a:chExt cx="24888827" cy="13706725"/>
          </a:xfrm>
        </p:grpSpPr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0F04D71B-B3C0-4F74-915E-184433E8A62E}"/>
                </a:ext>
              </a:extLst>
            </p:cNvPr>
            <p:cNvSpPr/>
            <p:nvPr/>
          </p:nvSpPr>
          <p:spPr>
            <a:xfrm>
              <a:off x="-504828" y="13860654"/>
              <a:ext cx="24888827" cy="11037771"/>
            </a:xfrm>
            <a:custGeom>
              <a:avLst/>
              <a:gdLst>
                <a:gd name="connsiteX0" fmla="*/ 0 w 7772400"/>
                <a:gd name="connsiteY0" fmla="*/ 0 h 2670629"/>
                <a:gd name="connsiteX1" fmla="*/ 7772400 w 7772400"/>
                <a:gd name="connsiteY1" fmla="*/ 0 h 2670629"/>
                <a:gd name="connsiteX2" fmla="*/ 7772400 w 7772400"/>
                <a:gd name="connsiteY2" fmla="*/ 2670629 h 2670629"/>
                <a:gd name="connsiteX3" fmla="*/ 0 w 7772400"/>
                <a:gd name="connsiteY3" fmla="*/ 2670629 h 2670629"/>
                <a:gd name="connsiteX4" fmla="*/ 0 w 7772400"/>
                <a:gd name="connsiteY4" fmla="*/ 0 h 2670629"/>
                <a:gd name="connsiteX0" fmla="*/ 0 w 7786914"/>
                <a:gd name="connsiteY0" fmla="*/ 1451429 h 4122058"/>
                <a:gd name="connsiteX1" fmla="*/ 7786914 w 7786914"/>
                <a:gd name="connsiteY1" fmla="*/ 0 h 4122058"/>
                <a:gd name="connsiteX2" fmla="*/ 7772400 w 7786914"/>
                <a:gd name="connsiteY2" fmla="*/ 4122058 h 4122058"/>
                <a:gd name="connsiteX3" fmla="*/ 0 w 7786914"/>
                <a:gd name="connsiteY3" fmla="*/ 4122058 h 4122058"/>
                <a:gd name="connsiteX4" fmla="*/ 0 w 7786914"/>
                <a:gd name="connsiteY4" fmla="*/ 1451429 h 4122058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4151087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3436438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11939 w 7798853"/>
                <a:gd name="connsiteY0" fmla="*/ 1480458 h 3509114"/>
                <a:gd name="connsiteX1" fmla="*/ 7798853 w 7798853"/>
                <a:gd name="connsiteY1" fmla="*/ 0 h 3509114"/>
                <a:gd name="connsiteX2" fmla="*/ 7784339 w 7798853"/>
                <a:gd name="connsiteY2" fmla="*/ 3436438 h 3509114"/>
                <a:gd name="connsiteX3" fmla="*/ 0 w 7798853"/>
                <a:gd name="connsiteY3" fmla="*/ 3509114 h 3509114"/>
                <a:gd name="connsiteX4" fmla="*/ 11939 w 7798853"/>
                <a:gd name="connsiteY4" fmla="*/ 1480458 h 350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98853" h="3509114">
                  <a:moveTo>
                    <a:pt x="11939" y="1480458"/>
                  </a:moveTo>
                  <a:lnTo>
                    <a:pt x="7798853" y="0"/>
                  </a:lnTo>
                  <a:lnTo>
                    <a:pt x="7784339" y="3436438"/>
                  </a:lnTo>
                  <a:lnTo>
                    <a:pt x="0" y="3509114"/>
                  </a:lnTo>
                  <a:cubicBezTo>
                    <a:pt x="3980" y="2832895"/>
                    <a:pt x="7959" y="2156677"/>
                    <a:pt x="11939" y="1480458"/>
                  </a:cubicBezTo>
                  <a:close/>
                </a:path>
              </a:pathLst>
            </a:custGeom>
            <a:solidFill>
              <a:srgbClr val="74CAFF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B9B8FED-1EA0-447B-BF8E-AFBA0CFE2437}"/>
                </a:ext>
              </a:extLst>
            </p:cNvPr>
            <p:cNvSpPr/>
            <p:nvPr/>
          </p:nvSpPr>
          <p:spPr>
            <a:xfrm>
              <a:off x="11030600" y="11191700"/>
              <a:ext cx="12430300" cy="12430300"/>
            </a:xfrm>
            <a:prstGeom prst="ellipse">
              <a:avLst/>
            </a:prstGeom>
            <a:solidFill>
              <a:srgbClr val="FFD145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E61117-5F20-45BA-832C-06E320F1DFFD}"/>
                </a:ext>
              </a:extLst>
            </p:cNvPr>
            <p:cNvSpPr txBox="1"/>
            <p:nvPr/>
          </p:nvSpPr>
          <p:spPr>
            <a:xfrm>
              <a:off x="1156167" y="18964220"/>
              <a:ext cx="11606215" cy="4682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PARA MÍ,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VACUNACIÓN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ES PROTECCIÓN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8A751E-0EA7-477C-BFA2-56ADE57312E7}"/>
                </a:ext>
              </a:extLst>
            </p:cNvPr>
            <p:cNvSpPr txBox="1"/>
            <p:nvPr/>
          </p:nvSpPr>
          <p:spPr>
            <a:xfrm>
              <a:off x="12407575" y="12502340"/>
              <a:ext cx="9676350" cy="9809020"/>
            </a:xfrm>
            <a:prstGeom prst="rect">
              <a:avLst/>
            </a:prstGeom>
            <a:noFill/>
          </p:spPr>
          <p:txBody>
            <a:bodyPr wrap="square" rtlCol="0">
              <a:prstTxWarp prst="textCircle">
                <a:avLst/>
              </a:prstTxWarp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85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YO ME LA PUSE. VACUNA CONTRA COVID-19 •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78DC729-00C2-4399-A865-B41A5D5AA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3597856" y="14485117"/>
              <a:ext cx="7295788" cy="6483546"/>
            </a:xfrm>
            <a:prstGeom prst="rect">
              <a:avLst/>
            </a:prstGeom>
          </p:spPr>
        </p:pic>
      </p:grpSp>
      <p:sp>
        <p:nvSpPr>
          <p:cNvPr id="15" name="Google Shape;61;p13">
            <a:extLst>
              <a:ext uri="{FF2B5EF4-FFF2-40B4-BE49-F238E27FC236}">
                <a16:creationId xmlns:a16="http://schemas.microsoft.com/office/drawing/2014/main" id="{CEBDFE9C-7F35-43BB-AFA1-A42313936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94456" y="3524689"/>
            <a:ext cx="7821612" cy="14005237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lnSpc>
                <a:spcPct val="114999"/>
              </a:lnSpc>
            </a:pPr>
            <a:r>
              <a:rPr lang="es-MX" sz="4600">
                <a:latin typeface="Work Sans"/>
                <a:cs typeface="Work Sans" charset="0"/>
                <a:sym typeface="Work Sans" charset="0"/>
              </a:rPr>
              <a:t>Traducir / Agregar texto
Traduzca el título y la información al idioma de la comunidad haciendo </a:t>
            </a:r>
            <a:r>
              <a:rPr lang="es-MX" sz="4600" err="1">
                <a:latin typeface="Work Sans"/>
                <a:cs typeface="Work Sans" charset="0"/>
                <a:sym typeface="Work Sans" charset="0"/>
              </a:rPr>
              <a:t>click</a:t>
            </a:r>
            <a:r>
              <a:rPr lang="es-MX" sz="4600">
                <a:latin typeface="Work Sans"/>
                <a:cs typeface="Work Sans" charset="0"/>
                <a:sym typeface="Work Sans" charset="0"/>
              </a:rPr>
              <a:t> en los cuadros de texto y escribiendo.
Siéntase libre de editar/ agregar/copiar para adaptarse mejor a las necesidades de la comunidad. No cambie la fuente/letra ni el estilo para mantener la coherencia entre los diferentes elementos de la campaña.</a:t>
            </a:r>
            <a:endParaRPr lang="es-MX" sz="4600">
              <a:latin typeface="Work Sans"/>
            </a:endParaRP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4200">
              <a:latin typeface="Work Sans" charset="0"/>
              <a:cs typeface="Work Sans" charset="0"/>
              <a:sym typeface="Work Sans" charset="0"/>
            </a:endParaRPr>
          </a:p>
        </p:txBody>
      </p:sp>
      <p:sp>
        <p:nvSpPr>
          <p:cNvPr id="17" name="Google Shape;59;p13">
            <a:extLst>
              <a:ext uri="{FF2B5EF4-FFF2-40B4-BE49-F238E27FC236}">
                <a16:creationId xmlns:a16="http://schemas.microsoft.com/office/drawing/2014/main" id="{18E061B5-70F5-4756-8A23-D986D4AAD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96428" y="3517049"/>
            <a:ext cx="7821613" cy="8949776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lnSpc>
                <a:spcPct val="114999"/>
              </a:lnSpc>
            </a:pPr>
            <a:r>
              <a:rPr lang="es" sz="4600">
                <a:latin typeface="Work Sans"/>
                <a:cs typeface="Work Sans" charset="0"/>
                <a:sym typeface="Work Sans" charset="0"/>
              </a:rPr>
              <a:t>Agregue sus imágenes
Vaya al banco de imágenes en </a:t>
            </a:r>
            <a:r>
              <a:rPr lang="es" sz="4600" u="sng">
                <a:latin typeface="Work Sans"/>
                <a:cs typeface="Work Sans" charset="0"/>
                <a:sym typeface="Work Sans" charset="0"/>
              </a:rPr>
              <a:t>la siguiente diapositiva</a:t>
            </a:r>
            <a:r>
              <a:rPr lang="es" sz="4600">
                <a:latin typeface="Work Sans"/>
                <a:cs typeface="Work Sans" charset="0"/>
                <a:sym typeface="Work Sans" charset="0"/>
              </a:rPr>
              <a:t> y siga las instrucciones de copiado allí. Una vez que regrese aquí, presione Comando + v </a:t>
            </a:r>
            <a:r>
              <a:rPr lang="en-US" sz="4600">
                <a:latin typeface="Work Sans"/>
                <a:cs typeface="Work Sans" charset="0"/>
                <a:sym typeface="Work Sans" charset="0"/>
              </a:rPr>
              <a:t>ó</a:t>
            </a:r>
            <a:r>
              <a:rPr lang="es" sz="4600">
                <a:latin typeface="Work Sans"/>
                <a:cs typeface="Work Sans" charset="0"/>
                <a:sym typeface="Work Sans" charset="0"/>
              </a:rPr>
              <a:t> Ctrl + V para pegar la imagen aquí. </a:t>
            </a:r>
            <a:endParaRPr lang="es" sz="4600">
              <a:latin typeface="Work Sans"/>
            </a:endParaRPr>
          </a:p>
        </p:txBody>
      </p:sp>
      <p:sp>
        <p:nvSpPr>
          <p:cNvPr id="18" name="Google Shape;63;p13">
            <a:extLst>
              <a:ext uri="{FF2B5EF4-FFF2-40B4-BE49-F238E27FC236}">
                <a16:creationId xmlns:a16="http://schemas.microsoft.com/office/drawing/2014/main" id="{55E5CD9D-A1CE-4AEB-8B2A-D21F62B01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96428" y="14286625"/>
            <a:ext cx="9937750" cy="9134371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s" sz="4600" b="1">
                <a:latin typeface="Arial"/>
                <a:cs typeface="Arial"/>
                <a:sym typeface="Work Sans" charset="0"/>
              </a:rPr>
              <a:t>Exportar como archivo JPG usando el programa Google </a:t>
            </a:r>
            <a:r>
              <a:rPr lang="es" sz="4600" b="1" err="1">
                <a:latin typeface="Arial"/>
                <a:cs typeface="Arial"/>
                <a:sym typeface="Work Sans" charset="0"/>
              </a:rPr>
              <a:t>Slides</a:t>
            </a:r>
            <a:r>
              <a:rPr lang="es" sz="4600" b="1">
                <a:latin typeface="Arial"/>
                <a:cs typeface="Arial"/>
                <a:sym typeface="Work Sans" charset="0"/>
              </a:rPr>
              <a:t>:</a:t>
            </a:r>
            <a:endParaRPr lang="en-US">
              <a:sym typeface="Work Sans" charset="0"/>
            </a:endParaRPr>
          </a:p>
          <a:p>
            <a:r>
              <a:rPr lang="es" sz="4600">
                <a:latin typeface="Arial"/>
                <a:cs typeface="Arial"/>
                <a:sym typeface="Work Sans" charset="0"/>
              </a:rPr>
              <a:t>Archivo → Descargar → imagen JPEG (diapositiva actual)</a:t>
            </a:r>
            <a:endParaRPr lang="es">
              <a:sym typeface="Work Sans" charset="0"/>
            </a:endParaRPr>
          </a:p>
          <a:p>
            <a:r>
              <a:rPr lang="es" sz="4600">
                <a:latin typeface="Arial"/>
                <a:cs typeface="Arial"/>
                <a:sym typeface="Work Sans" charset="0"/>
              </a:rPr>
              <a:t>Use la imagen guardada en su foto de perfil de redes sociales</a:t>
            </a:r>
            <a:endParaRPr lang="es">
              <a:sym typeface="Work Sans" charset="0"/>
            </a:endParaRPr>
          </a:p>
          <a:p>
            <a:r>
              <a:rPr lang="es" sz="4600" b="1">
                <a:latin typeface="Arial"/>
                <a:cs typeface="Arial"/>
                <a:sym typeface="Work Sans" charset="0"/>
              </a:rPr>
              <a:t>Exportar como archivo JPG utilizando el programa </a:t>
            </a:r>
            <a:r>
              <a:rPr lang="es" sz="4600" b="1" err="1">
                <a:latin typeface="Arial"/>
                <a:cs typeface="Arial"/>
                <a:sym typeface="Work Sans" charset="0"/>
              </a:rPr>
              <a:t>Powert</a:t>
            </a:r>
            <a:r>
              <a:rPr lang="es" sz="4600" b="1">
                <a:latin typeface="Arial"/>
                <a:cs typeface="Arial"/>
                <a:sym typeface="Work Sans" charset="0"/>
              </a:rPr>
              <a:t> Point (PPT):</a:t>
            </a:r>
            <a:endParaRPr lang="es">
              <a:sym typeface="Work Sans" charset="0"/>
            </a:endParaRPr>
          </a:p>
          <a:p>
            <a:r>
              <a:rPr lang="es" sz="4600">
                <a:latin typeface="Arial"/>
                <a:cs typeface="Arial"/>
                <a:sym typeface="Work Sans" charset="0"/>
              </a:rPr>
              <a:t>Seleccione diapositiva. Archivo → guardar como → imagen JPEG</a:t>
            </a:r>
            <a:endParaRPr lang="es">
              <a:sym typeface="Work Sans" charset="0"/>
            </a:endParaRPr>
          </a:p>
          <a:p>
            <a:pPr>
              <a:lnSpc>
                <a:spcPct val="114999"/>
              </a:lnSpc>
            </a:pPr>
            <a:endParaRPr lang="es" sz="4600">
              <a:latin typeface="Work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7"/>
            <a:ext cx="5528700" cy="7996799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Use the saved image in your social media profile picture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17F9143-C0F5-4608-BA75-DAD13AECCDA0}"/>
              </a:ext>
            </a:extLst>
          </p:cNvPr>
          <p:cNvGrpSpPr/>
          <p:nvPr/>
        </p:nvGrpSpPr>
        <p:grpSpPr>
          <a:xfrm>
            <a:off x="-504828" y="11191700"/>
            <a:ext cx="24888827" cy="13706725"/>
            <a:chOff x="-504828" y="11191700"/>
            <a:chExt cx="24888827" cy="13706725"/>
          </a:xfrm>
        </p:grpSpPr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0F04D71B-B3C0-4F74-915E-184433E8A62E}"/>
                </a:ext>
              </a:extLst>
            </p:cNvPr>
            <p:cNvSpPr/>
            <p:nvPr/>
          </p:nvSpPr>
          <p:spPr>
            <a:xfrm>
              <a:off x="-504828" y="13860654"/>
              <a:ext cx="24888827" cy="11037771"/>
            </a:xfrm>
            <a:custGeom>
              <a:avLst/>
              <a:gdLst>
                <a:gd name="connsiteX0" fmla="*/ 0 w 7772400"/>
                <a:gd name="connsiteY0" fmla="*/ 0 h 2670629"/>
                <a:gd name="connsiteX1" fmla="*/ 7772400 w 7772400"/>
                <a:gd name="connsiteY1" fmla="*/ 0 h 2670629"/>
                <a:gd name="connsiteX2" fmla="*/ 7772400 w 7772400"/>
                <a:gd name="connsiteY2" fmla="*/ 2670629 h 2670629"/>
                <a:gd name="connsiteX3" fmla="*/ 0 w 7772400"/>
                <a:gd name="connsiteY3" fmla="*/ 2670629 h 2670629"/>
                <a:gd name="connsiteX4" fmla="*/ 0 w 7772400"/>
                <a:gd name="connsiteY4" fmla="*/ 0 h 2670629"/>
                <a:gd name="connsiteX0" fmla="*/ 0 w 7786914"/>
                <a:gd name="connsiteY0" fmla="*/ 1451429 h 4122058"/>
                <a:gd name="connsiteX1" fmla="*/ 7786914 w 7786914"/>
                <a:gd name="connsiteY1" fmla="*/ 0 h 4122058"/>
                <a:gd name="connsiteX2" fmla="*/ 7772400 w 7786914"/>
                <a:gd name="connsiteY2" fmla="*/ 4122058 h 4122058"/>
                <a:gd name="connsiteX3" fmla="*/ 0 w 7786914"/>
                <a:gd name="connsiteY3" fmla="*/ 4122058 h 4122058"/>
                <a:gd name="connsiteX4" fmla="*/ 0 w 7786914"/>
                <a:gd name="connsiteY4" fmla="*/ 1451429 h 4122058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4151087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3436438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11939 w 7798853"/>
                <a:gd name="connsiteY0" fmla="*/ 1480458 h 3509114"/>
                <a:gd name="connsiteX1" fmla="*/ 7798853 w 7798853"/>
                <a:gd name="connsiteY1" fmla="*/ 0 h 3509114"/>
                <a:gd name="connsiteX2" fmla="*/ 7784339 w 7798853"/>
                <a:gd name="connsiteY2" fmla="*/ 3436438 h 3509114"/>
                <a:gd name="connsiteX3" fmla="*/ 0 w 7798853"/>
                <a:gd name="connsiteY3" fmla="*/ 3509114 h 3509114"/>
                <a:gd name="connsiteX4" fmla="*/ 11939 w 7798853"/>
                <a:gd name="connsiteY4" fmla="*/ 1480458 h 350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98853" h="3509114">
                  <a:moveTo>
                    <a:pt x="11939" y="1480458"/>
                  </a:moveTo>
                  <a:lnTo>
                    <a:pt x="7798853" y="0"/>
                  </a:lnTo>
                  <a:lnTo>
                    <a:pt x="7784339" y="3436438"/>
                  </a:lnTo>
                  <a:lnTo>
                    <a:pt x="0" y="3509114"/>
                  </a:lnTo>
                  <a:cubicBezTo>
                    <a:pt x="3980" y="2832895"/>
                    <a:pt x="7959" y="2156677"/>
                    <a:pt x="11939" y="1480458"/>
                  </a:cubicBezTo>
                  <a:close/>
                </a:path>
              </a:pathLst>
            </a:custGeom>
            <a:solidFill>
              <a:srgbClr val="FFD145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B9B8FED-1EA0-447B-BF8E-AFBA0CFE2437}"/>
                </a:ext>
              </a:extLst>
            </p:cNvPr>
            <p:cNvSpPr/>
            <p:nvPr/>
          </p:nvSpPr>
          <p:spPr>
            <a:xfrm>
              <a:off x="11030600" y="11191700"/>
              <a:ext cx="12430300" cy="12430300"/>
            </a:xfrm>
            <a:prstGeom prst="ellipse">
              <a:avLst/>
            </a:prstGeom>
            <a:solidFill>
              <a:srgbClr val="74CAFF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E61117-5F20-45BA-832C-06E320F1DFFD}"/>
                </a:ext>
              </a:extLst>
            </p:cNvPr>
            <p:cNvSpPr txBox="1"/>
            <p:nvPr/>
          </p:nvSpPr>
          <p:spPr>
            <a:xfrm>
              <a:off x="1156167" y="18964220"/>
              <a:ext cx="11606215" cy="4682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PARA MÍ,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VACUNACIÓN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ES ESPERANZA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8A751E-0EA7-477C-BFA2-56ADE57312E7}"/>
                </a:ext>
              </a:extLst>
            </p:cNvPr>
            <p:cNvSpPr txBox="1"/>
            <p:nvPr/>
          </p:nvSpPr>
          <p:spPr>
            <a:xfrm>
              <a:off x="12407575" y="12502340"/>
              <a:ext cx="9676350" cy="9809020"/>
            </a:xfrm>
            <a:prstGeom prst="rect">
              <a:avLst/>
            </a:prstGeom>
            <a:noFill/>
          </p:spPr>
          <p:txBody>
            <a:bodyPr wrap="square" rtlCol="0">
              <a:prstTxWarp prst="textCircle">
                <a:avLst/>
              </a:prstTxWarp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85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YO ME LA PUSE. VACUNA CONTRA COVID-19 •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78DC729-00C2-4399-A865-B41A5D5AA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3597856" y="14485117"/>
              <a:ext cx="7295788" cy="64835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875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7"/>
            <a:ext cx="5528700" cy="7765481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Use the saved image in your social media profile picture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CD9A80E-D776-40DC-802B-1EEC1DC3A4FA}"/>
              </a:ext>
            </a:extLst>
          </p:cNvPr>
          <p:cNvGrpSpPr/>
          <p:nvPr/>
        </p:nvGrpSpPr>
        <p:grpSpPr>
          <a:xfrm>
            <a:off x="-504828" y="11191700"/>
            <a:ext cx="24888827" cy="13706725"/>
            <a:chOff x="-504828" y="11191700"/>
            <a:chExt cx="24888827" cy="13706725"/>
          </a:xfrm>
        </p:grpSpPr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0F04D71B-B3C0-4F74-915E-184433E8A62E}"/>
                </a:ext>
              </a:extLst>
            </p:cNvPr>
            <p:cNvSpPr/>
            <p:nvPr/>
          </p:nvSpPr>
          <p:spPr>
            <a:xfrm>
              <a:off x="-504828" y="13860654"/>
              <a:ext cx="24888827" cy="11037771"/>
            </a:xfrm>
            <a:custGeom>
              <a:avLst/>
              <a:gdLst>
                <a:gd name="connsiteX0" fmla="*/ 0 w 7772400"/>
                <a:gd name="connsiteY0" fmla="*/ 0 h 2670629"/>
                <a:gd name="connsiteX1" fmla="*/ 7772400 w 7772400"/>
                <a:gd name="connsiteY1" fmla="*/ 0 h 2670629"/>
                <a:gd name="connsiteX2" fmla="*/ 7772400 w 7772400"/>
                <a:gd name="connsiteY2" fmla="*/ 2670629 h 2670629"/>
                <a:gd name="connsiteX3" fmla="*/ 0 w 7772400"/>
                <a:gd name="connsiteY3" fmla="*/ 2670629 h 2670629"/>
                <a:gd name="connsiteX4" fmla="*/ 0 w 7772400"/>
                <a:gd name="connsiteY4" fmla="*/ 0 h 2670629"/>
                <a:gd name="connsiteX0" fmla="*/ 0 w 7786914"/>
                <a:gd name="connsiteY0" fmla="*/ 1451429 h 4122058"/>
                <a:gd name="connsiteX1" fmla="*/ 7786914 w 7786914"/>
                <a:gd name="connsiteY1" fmla="*/ 0 h 4122058"/>
                <a:gd name="connsiteX2" fmla="*/ 7772400 w 7786914"/>
                <a:gd name="connsiteY2" fmla="*/ 4122058 h 4122058"/>
                <a:gd name="connsiteX3" fmla="*/ 0 w 7786914"/>
                <a:gd name="connsiteY3" fmla="*/ 4122058 h 4122058"/>
                <a:gd name="connsiteX4" fmla="*/ 0 w 7786914"/>
                <a:gd name="connsiteY4" fmla="*/ 1451429 h 4122058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4151087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3436438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11939 w 7798853"/>
                <a:gd name="connsiteY0" fmla="*/ 1480458 h 3509114"/>
                <a:gd name="connsiteX1" fmla="*/ 7798853 w 7798853"/>
                <a:gd name="connsiteY1" fmla="*/ 0 h 3509114"/>
                <a:gd name="connsiteX2" fmla="*/ 7784339 w 7798853"/>
                <a:gd name="connsiteY2" fmla="*/ 3436438 h 3509114"/>
                <a:gd name="connsiteX3" fmla="*/ 0 w 7798853"/>
                <a:gd name="connsiteY3" fmla="*/ 3509114 h 3509114"/>
                <a:gd name="connsiteX4" fmla="*/ 11939 w 7798853"/>
                <a:gd name="connsiteY4" fmla="*/ 1480458 h 350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98853" h="3509114">
                  <a:moveTo>
                    <a:pt x="11939" y="1480458"/>
                  </a:moveTo>
                  <a:lnTo>
                    <a:pt x="7798853" y="0"/>
                  </a:lnTo>
                  <a:lnTo>
                    <a:pt x="7784339" y="3436438"/>
                  </a:lnTo>
                  <a:lnTo>
                    <a:pt x="0" y="3509114"/>
                  </a:lnTo>
                  <a:cubicBezTo>
                    <a:pt x="3980" y="2832895"/>
                    <a:pt x="7959" y="2156677"/>
                    <a:pt x="11939" y="1480458"/>
                  </a:cubicBezTo>
                  <a:close/>
                </a:path>
              </a:pathLst>
            </a:custGeom>
            <a:solidFill>
              <a:schemeClr val="bg1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B9B8FED-1EA0-447B-BF8E-AFBA0CFE2437}"/>
                </a:ext>
              </a:extLst>
            </p:cNvPr>
            <p:cNvSpPr/>
            <p:nvPr/>
          </p:nvSpPr>
          <p:spPr>
            <a:xfrm>
              <a:off x="11030600" y="11191700"/>
              <a:ext cx="12430300" cy="12430300"/>
            </a:xfrm>
            <a:prstGeom prst="ellipse">
              <a:avLst/>
            </a:prstGeom>
            <a:solidFill>
              <a:schemeClr val="bg1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E61117-5F20-45BA-832C-06E320F1DFFD}"/>
                </a:ext>
              </a:extLst>
            </p:cNvPr>
            <p:cNvSpPr txBox="1"/>
            <p:nvPr/>
          </p:nvSpPr>
          <p:spPr>
            <a:xfrm>
              <a:off x="1156167" y="18964220"/>
              <a:ext cx="11606215" cy="4682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PARA MÍ,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VACUNACIÓN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ES FORTALEZA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8A751E-0EA7-477C-BFA2-56ADE57312E7}"/>
                </a:ext>
              </a:extLst>
            </p:cNvPr>
            <p:cNvSpPr txBox="1"/>
            <p:nvPr/>
          </p:nvSpPr>
          <p:spPr>
            <a:xfrm>
              <a:off x="12407575" y="12502340"/>
              <a:ext cx="9676350" cy="9809020"/>
            </a:xfrm>
            <a:prstGeom prst="rect">
              <a:avLst/>
            </a:prstGeom>
            <a:noFill/>
          </p:spPr>
          <p:txBody>
            <a:bodyPr wrap="square" rtlCol="0">
              <a:prstTxWarp prst="textCircle">
                <a:avLst/>
              </a:prstTxWarp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85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YO ME LA PUSE. VACUNA CONTRA COVID-19 •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78DC729-00C2-4399-A865-B41A5D5AA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3597856" y="14485117"/>
              <a:ext cx="7295788" cy="64835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42311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2AD3CF-B65B-4DE2-BA19-F2CF8D1CEE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25E815-59EE-4BB3-8B33-AF15F4EF679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DC63AE1-E4D4-4D37-AE6D-D3D9B74242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afdd44-4aa4-4d0a-9dc0-7606fd3e2ef5"/>
    <ds:schemaRef ds:uri="41a82cfb-08d0-4eac-a8a5-9ca94e961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577</Words>
  <Application>Microsoft Office PowerPoint</Application>
  <PresentationFormat>Custom</PresentationFormat>
  <Paragraphs>62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Work Sans</vt:lpstr>
      <vt:lpstr>Arial Black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Noel Dufrene</cp:lastModifiedBy>
  <cp:revision>21</cp:revision>
  <dcterms:modified xsi:type="dcterms:W3CDTF">2021-08-25T18:25:39Z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