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22174200" cy="3011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AFF"/>
    <a:srgbClr val="FFD145"/>
    <a:srgbClr val="407C62"/>
    <a:srgbClr val="13369C"/>
    <a:srgbClr val="F8D160"/>
    <a:srgbClr val="87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B7CA3-5037-02AF-7A6F-69394C44E0D9}" v="23" dt="2021-08-06T12:16:36.503"/>
    <p1510:client id="{3EE7AE03-0EE8-7C99-40BE-FD23AA4EA601}" v="10" dt="2021-08-06T15:24:12.561"/>
    <p1510:client id="{7298F026-27A1-26DF-05BF-15ECBD5118E4}" v="14" dt="2021-07-22T20:45:48.733"/>
    <p1510:client id="{F52D1215-74B2-8DF7-5EE5-34EF77CCC445}" v="17" dt="2021-07-20T19:53:0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493" autoAdjust="0"/>
    <p:restoredTop sz="94660"/>
  </p:normalViewPr>
  <p:slideViewPr>
    <p:cSldViewPr snapToGrid="0">
      <p:cViewPr varScale="1">
        <p:scale>
          <a:sx n="15" d="100"/>
          <a:sy n="15" d="100"/>
        </p:scale>
        <p:origin x="25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3EE7AE03-0EE8-7C99-40BE-FD23AA4EA601}"/>
    <pc:docChg chg="modSld">
      <pc:chgData name="Noel Dufrene" userId="S::ndufrene@migrantclinician.org::131c83a1-d70b-4f56-8487-a9b39281de7c" providerId="AD" clId="Web-{3EE7AE03-0EE8-7C99-40BE-FD23AA4EA601}" dt="2021-08-06T15:24:12.561" v="8" actId="1076"/>
      <pc:docMkLst>
        <pc:docMk/>
      </pc:docMkLst>
      <pc:sldChg chg="addSp delSp modSp">
        <pc:chgData name="Noel Dufrene" userId="S::ndufrene@migrantclinician.org::131c83a1-d70b-4f56-8487-a9b39281de7c" providerId="AD" clId="Web-{3EE7AE03-0EE8-7C99-40BE-FD23AA4EA601}" dt="2021-08-06T15:24:12.561" v="8" actId="1076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3EE7AE03-0EE8-7C99-40BE-FD23AA4EA601}" dt="2021-08-06T15:24:05.201" v="6" actId="20577"/>
          <ac:spMkLst>
            <pc:docMk/>
            <pc:sldMk cId="2859207640" sldId="256"/>
            <ac:spMk id="11" creationId="{AD21D8D5-A40D-49AC-9C4E-E0F18062C489}"/>
          </ac:spMkLst>
        </pc:spChg>
        <pc:spChg chg="add mod">
          <ac:chgData name="Noel Dufrene" userId="S::ndufrene@migrantclinician.org::131c83a1-d70b-4f56-8487-a9b39281de7c" providerId="AD" clId="Web-{3EE7AE03-0EE8-7C99-40BE-FD23AA4EA601}" dt="2021-08-06T15:24:12.561" v="8" actId="1076"/>
          <ac:spMkLst>
            <pc:docMk/>
            <pc:sldMk cId="2859207640" sldId="256"/>
            <ac:spMk id="20" creationId="{A1AB0B64-03B1-498D-AB24-41C42E0401B0}"/>
          </ac:spMkLst>
        </pc:spChg>
        <pc:spChg chg="add del mod">
          <ac:chgData name="Noel Dufrene" userId="S::ndufrene@migrantclinician.org::131c83a1-d70b-4f56-8487-a9b39281de7c" providerId="AD" clId="Web-{3EE7AE03-0EE8-7C99-40BE-FD23AA4EA601}" dt="2021-08-06T15:20:02.921" v="5"/>
          <ac:spMkLst>
            <pc:docMk/>
            <pc:sldMk cId="2859207640" sldId="256"/>
            <ac:spMk id="35" creationId="{34AE8837-1571-476F-99FE-56E710DAED7E}"/>
          </ac:spMkLst>
        </pc:spChg>
      </pc:sldChg>
    </pc:docChg>
  </pc:docChgLst>
  <pc:docChgLst>
    <pc:chgData name="Noel Dufrene" userId="S::ndufrene@migrantclinician.org::131c83a1-d70b-4f56-8487-a9b39281de7c" providerId="AD" clId="Web-{7298F026-27A1-26DF-05BF-15ECBD5118E4}"/>
    <pc:docChg chg="modSld">
      <pc:chgData name="Noel Dufrene" userId="S::ndufrene@migrantclinician.org::131c83a1-d70b-4f56-8487-a9b39281de7c" providerId="AD" clId="Web-{7298F026-27A1-26DF-05BF-15ECBD5118E4}" dt="2021-07-22T20:45:48.733" v="13"/>
      <pc:docMkLst>
        <pc:docMk/>
      </pc:docMkLst>
      <pc:sldChg chg="addSp delSp">
        <pc:chgData name="Noel Dufrene" userId="S::ndufrene@migrantclinician.org::131c83a1-d70b-4f56-8487-a9b39281de7c" providerId="AD" clId="Web-{7298F026-27A1-26DF-05BF-15ECBD5118E4}" dt="2021-07-22T20:45:48.733" v="13"/>
        <pc:sldMkLst>
          <pc:docMk/>
          <pc:sldMk cId="2859207640" sldId="256"/>
        </pc:sldMkLst>
        <pc:spChg chg="add del">
          <ac:chgData name="Noel Dufrene" userId="S::ndufrene@migrantclinician.org::131c83a1-d70b-4f56-8487-a9b39281de7c" providerId="AD" clId="Web-{7298F026-27A1-26DF-05BF-15ECBD5118E4}" dt="2021-07-22T20:44:14.840" v="2"/>
          <ac:spMkLst>
            <pc:docMk/>
            <pc:sldMk cId="2859207640" sldId="256"/>
            <ac:spMk id="10" creationId="{E0908387-B31E-4061-BDB7-16BB4AB49CAE}"/>
          </ac:spMkLst>
        </pc:spChg>
        <pc:spChg chg="add del">
          <ac:chgData name="Noel Dufrene" userId="S::ndufrene@migrantclinician.org::131c83a1-d70b-4f56-8487-a9b39281de7c" providerId="AD" clId="Web-{7298F026-27A1-26DF-05BF-15ECBD5118E4}" dt="2021-07-22T20:44:16.856" v="3"/>
          <ac:spMkLst>
            <pc:docMk/>
            <pc:sldMk cId="2859207640" sldId="256"/>
            <ac:spMk id="13" creationId="{E0908387-B31E-4061-BDB7-16BB4AB49CAE}"/>
          </ac:spMkLst>
        </pc:spChg>
        <pc:spChg chg="add">
          <ac:chgData name="Noel Dufrene" userId="S::ndufrene@migrantclinician.org::131c83a1-d70b-4f56-8487-a9b39281de7c" providerId="AD" clId="Web-{7298F026-27A1-26DF-05BF-15ECBD5118E4}" dt="2021-07-22T20:44:28.575" v="4"/>
          <ac:spMkLst>
            <pc:docMk/>
            <pc:sldMk cId="2859207640" sldId="256"/>
            <ac:spMk id="17" creationId="{2D547248-1D97-4706-861A-23BFBE4A3B43}"/>
          </ac:spMkLst>
        </pc:spChg>
        <pc:spChg chg="add">
          <ac:chgData name="Noel Dufrene" userId="S::ndufrene@migrantclinician.org::131c83a1-d70b-4f56-8487-a9b39281de7c" providerId="AD" clId="Web-{7298F026-27A1-26DF-05BF-15ECBD5118E4}" dt="2021-07-22T20:45:07.670" v="5"/>
          <ac:spMkLst>
            <pc:docMk/>
            <pc:sldMk cId="2859207640" sldId="256"/>
            <ac:spMk id="18" creationId="{2666DE04-5A3B-420F-BA81-BBBD1E35BAE4}"/>
          </ac:spMkLst>
        </pc:spChg>
        <pc:spChg chg="add del">
          <ac:chgData name="Noel Dufrene" userId="S::ndufrene@migrantclinician.org::131c83a1-d70b-4f56-8487-a9b39281de7c" providerId="AD" clId="Web-{7298F026-27A1-26DF-05BF-15ECBD5118E4}" dt="2021-07-22T20:45:12.170" v="7"/>
          <ac:spMkLst>
            <pc:docMk/>
            <pc:sldMk cId="2859207640" sldId="256"/>
            <ac:spMk id="19" creationId="{2666DE04-5A3B-420F-BA81-BBBD1E35BAE4}"/>
          </ac:spMkLst>
        </pc:spChg>
        <pc:spChg chg="add">
          <ac:chgData name="Noel Dufrene" userId="S::ndufrene@migrantclinician.org::131c83a1-d70b-4f56-8487-a9b39281de7c" providerId="AD" clId="Web-{7298F026-27A1-26DF-05BF-15ECBD5118E4}" dt="2021-07-22T20:45:19.717" v="8"/>
          <ac:spMkLst>
            <pc:docMk/>
            <pc:sldMk cId="2859207640" sldId="256"/>
            <ac:spMk id="20" creationId="{473E6708-7357-44E1-8552-7F9E338D0B7A}"/>
          </ac:spMkLst>
        </pc:spChg>
        <pc:spChg chg="add">
          <ac:chgData name="Noel Dufrene" userId="S::ndufrene@migrantclinician.org::131c83a1-d70b-4f56-8487-a9b39281de7c" providerId="AD" clId="Web-{7298F026-27A1-26DF-05BF-15ECBD5118E4}" dt="2021-07-22T20:45:25.076" v="9"/>
          <ac:spMkLst>
            <pc:docMk/>
            <pc:sldMk cId="2859207640" sldId="256"/>
            <ac:spMk id="21" creationId="{0513CC8E-54BA-47D0-BCA8-FA1ED4D5DCBE}"/>
          </ac:spMkLst>
        </pc:spChg>
        <pc:spChg chg="add">
          <ac:chgData name="Noel Dufrene" userId="S::ndufrene@migrantclinician.org::131c83a1-d70b-4f56-8487-a9b39281de7c" providerId="AD" clId="Web-{7298F026-27A1-26DF-05BF-15ECBD5118E4}" dt="2021-07-22T20:45:30.811" v="10"/>
          <ac:spMkLst>
            <pc:docMk/>
            <pc:sldMk cId="2859207640" sldId="256"/>
            <ac:spMk id="22" creationId="{73B02172-4FC9-4667-AE5E-7F6A9C2FE5E6}"/>
          </ac:spMkLst>
        </pc:spChg>
        <pc:spChg chg="add del">
          <ac:chgData name="Noel Dufrene" userId="S::ndufrene@migrantclinician.org::131c83a1-d70b-4f56-8487-a9b39281de7c" providerId="AD" clId="Web-{7298F026-27A1-26DF-05BF-15ECBD5118E4}" dt="2021-07-22T20:45:39.733" v="12"/>
          <ac:spMkLst>
            <pc:docMk/>
            <pc:sldMk cId="2859207640" sldId="256"/>
            <ac:spMk id="23" creationId="{73B02172-4FC9-4667-AE5E-7F6A9C2FE5E6}"/>
          </ac:spMkLst>
        </pc:spChg>
        <pc:spChg chg="add">
          <ac:chgData name="Noel Dufrene" userId="S::ndufrene@migrantclinician.org::131c83a1-d70b-4f56-8487-a9b39281de7c" providerId="AD" clId="Web-{7298F026-27A1-26DF-05BF-15ECBD5118E4}" dt="2021-07-22T20:45:48.733" v="13"/>
          <ac:spMkLst>
            <pc:docMk/>
            <pc:sldMk cId="2859207640" sldId="256"/>
            <ac:spMk id="24" creationId="{B3555798-AB04-446A-A889-26C022515E6A}"/>
          </ac:spMkLst>
        </pc:spChg>
      </pc:sldChg>
    </pc:docChg>
  </pc:docChgLst>
  <pc:docChgLst>
    <pc:chgData name="Noel Dufrene" userId="S::ndufrene@migrantclinician.org::131c83a1-d70b-4f56-8487-a9b39281de7c" providerId="AD" clId="Web-{1BAB7CA3-5037-02AF-7A6F-69394C44E0D9}"/>
    <pc:docChg chg="modSld">
      <pc:chgData name="Noel Dufrene" userId="S::ndufrene@migrantclinician.org::131c83a1-d70b-4f56-8487-a9b39281de7c" providerId="AD" clId="Web-{1BAB7CA3-5037-02AF-7A6F-69394C44E0D9}" dt="2021-08-06T12:16:36.503" v="22" actId="20577"/>
      <pc:docMkLst>
        <pc:docMk/>
      </pc:docMkLst>
      <pc:sldChg chg="addSp delSp modSp">
        <pc:chgData name="Noel Dufrene" userId="S::ndufrene@migrantclinician.org::131c83a1-d70b-4f56-8487-a9b39281de7c" providerId="AD" clId="Web-{1BAB7CA3-5037-02AF-7A6F-69394C44E0D9}" dt="2021-08-06T12:16:36.503" v="22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1BAB7CA3-5037-02AF-7A6F-69394C44E0D9}" dt="2021-08-06T12:16:30.378" v="21" actId="20577"/>
          <ac:spMkLst>
            <pc:docMk/>
            <pc:sldMk cId="2859207640" sldId="256"/>
            <ac:spMk id="11" creationId="{AD21D8D5-A40D-49AC-9C4E-E0F18062C489}"/>
          </ac:spMkLst>
        </pc:spChg>
        <pc:spChg chg="del">
          <ac:chgData name="Noel Dufrene" userId="S::ndufrene@migrantclinician.org::131c83a1-d70b-4f56-8487-a9b39281de7c" providerId="AD" clId="Web-{1BAB7CA3-5037-02AF-7A6F-69394C44E0D9}" dt="2021-08-06T12:13:09.435" v="5"/>
          <ac:spMkLst>
            <pc:docMk/>
            <pc:sldMk cId="2859207640" sldId="256"/>
            <ac:spMk id="17" creationId="{2D547248-1D97-4706-861A-23BFBE4A3B43}"/>
          </ac:spMkLst>
        </pc:spChg>
        <pc:spChg chg="del">
          <ac:chgData name="Noel Dufrene" userId="S::ndufrene@migrantclinician.org::131c83a1-d70b-4f56-8487-a9b39281de7c" providerId="AD" clId="Web-{1BAB7CA3-5037-02AF-7A6F-69394C44E0D9}" dt="2021-08-06T12:12:57.794" v="0"/>
          <ac:spMkLst>
            <pc:docMk/>
            <pc:sldMk cId="2859207640" sldId="256"/>
            <ac:spMk id="18" creationId="{2666DE04-5A3B-420F-BA81-BBBD1E35BAE4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3:39.249" v="6"/>
          <ac:spMkLst>
            <pc:docMk/>
            <pc:sldMk cId="2859207640" sldId="256"/>
            <ac:spMk id="19" creationId="{435C0BDB-0E82-4197-9A90-7B2377959BC8}"/>
          </ac:spMkLst>
        </pc:spChg>
        <pc:spChg chg="del">
          <ac:chgData name="Noel Dufrene" userId="S::ndufrene@migrantclinician.org::131c83a1-d70b-4f56-8487-a9b39281de7c" providerId="AD" clId="Web-{1BAB7CA3-5037-02AF-7A6F-69394C44E0D9}" dt="2021-08-06T12:13:00.560" v="1"/>
          <ac:spMkLst>
            <pc:docMk/>
            <pc:sldMk cId="2859207640" sldId="256"/>
            <ac:spMk id="20" creationId="{473E6708-7357-44E1-8552-7F9E338D0B7A}"/>
          </ac:spMkLst>
        </pc:spChg>
        <pc:spChg chg="del">
          <ac:chgData name="Noel Dufrene" userId="S::ndufrene@migrantclinician.org::131c83a1-d70b-4f56-8487-a9b39281de7c" providerId="AD" clId="Web-{1BAB7CA3-5037-02AF-7A6F-69394C44E0D9}" dt="2021-08-06T12:13:07.263" v="4"/>
          <ac:spMkLst>
            <pc:docMk/>
            <pc:sldMk cId="2859207640" sldId="256"/>
            <ac:spMk id="21" creationId="{0513CC8E-54BA-47D0-BCA8-FA1ED4D5DCBE}"/>
          </ac:spMkLst>
        </pc:spChg>
        <pc:spChg chg="del">
          <ac:chgData name="Noel Dufrene" userId="S::ndufrene@migrantclinician.org::131c83a1-d70b-4f56-8487-a9b39281de7c" providerId="AD" clId="Web-{1BAB7CA3-5037-02AF-7A6F-69394C44E0D9}" dt="2021-08-06T12:13:03.654" v="2"/>
          <ac:spMkLst>
            <pc:docMk/>
            <pc:sldMk cId="2859207640" sldId="256"/>
            <ac:spMk id="22" creationId="{73B02172-4FC9-4667-AE5E-7F6A9C2FE5E6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3:50.999" v="7"/>
          <ac:spMkLst>
            <pc:docMk/>
            <pc:sldMk cId="2859207640" sldId="256"/>
            <ac:spMk id="23" creationId="{6449810D-4421-4BB2-8943-D74F484BFFB5}"/>
          </ac:spMkLst>
        </pc:spChg>
        <pc:spChg chg="del">
          <ac:chgData name="Noel Dufrene" userId="S::ndufrene@migrantclinician.org::131c83a1-d70b-4f56-8487-a9b39281de7c" providerId="AD" clId="Web-{1BAB7CA3-5037-02AF-7A6F-69394C44E0D9}" dt="2021-08-06T12:13:06.295" v="3"/>
          <ac:spMkLst>
            <pc:docMk/>
            <pc:sldMk cId="2859207640" sldId="256"/>
            <ac:spMk id="24" creationId="{B3555798-AB04-446A-A889-26C022515E6A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4:01.765" v="8"/>
          <ac:spMkLst>
            <pc:docMk/>
            <pc:sldMk cId="2859207640" sldId="256"/>
            <ac:spMk id="25" creationId="{E340F496-0E31-4C7C-AD28-D48A7C293B9F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4:12.718" v="9"/>
          <ac:spMkLst>
            <pc:docMk/>
            <pc:sldMk cId="2859207640" sldId="256"/>
            <ac:spMk id="26" creationId="{1BAEC84D-74FE-4EB9-8F4C-E55F1BE5439E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4:22.828" v="10"/>
          <ac:spMkLst>
            <pc:docMk/>
            <pc:sldMk cId="2859207640" sldId="256"/>
            <ac:spMk id="27" creationId="{55DF36B0-15B9-48D0-83E8-540584950727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4:34.891" v="11"/>
          <ac:spMkLst>
            <pc:docMk/>
            <pc:sldMk cId="2859207640" sldId="256"/>
            <ac:spMk id="28" creationId="{7E27430C-8C5F-40D3-92E2-D0E8841ECACB}"/>
          </ac:spMkLst>
        </pc:spChg>
        <pc:spChg chg="add del">
          <ac:chgData name="Noel Dufrene" userId="S::ndufrene@migrantclinician.org::131c83a1-d70b-4f56-8487-a9b39281de7c" providerId="AD" clId="Web-{1BAB7CA3-5037-02AF-7A6F-69394C44E0D9}" dt="2021-08-06T12:14:57.110" v="13"/>
          <ac:spMkLst>
            <pc:docMk/>
            <pc:sldMk cId="2859207640" sldId="256"/>
            <ac:spMk id="29" creationId="{7E27430C-8C5F-40D3-92E2-D0E8841ECACB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5:04.016" v="14"/>
          <ac:spMkLst>
            <pc:docMk/>
            <pc:sldMk cId="2859207640" sldId="256"/>
            <ac:spMk id="30" creationId="{B74ED495-3998-4E30-B4F4-C2FA9D1BDB1A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5:15.736" v="15"/>
          <ac:spMkLst>
            <pc:docMk/>
            <pc:sldMk cId="2859207640" sldId="256"/>
            <ac:spMk id="31" creationId="{294863E7-F36D-48B6-8537-E3C8D8982137}"/>
          </ac:spMkLst>
        </pc:spChg>
        <pc:spChg chg="add del">
          <ac:chgData name="Noel Dufrene" userId="S::ndufrene@migrantclinician.org::131c83a1-d70b-4f56-8487-a9b39281de7c" providerId="AD" clId="Web-{1BAB7CA3-5037-02AF-7A6F-69394C44E0D9}" dt="2021-08-06T12:15:29.470" v="17"/>
          <ac:spMkLst>
            <pc:docMk/>
            <pc:sldMk cId="2859207640" sldId="256"/>
            <ac:spMk id="32" creationId="{294863E7-F36D-48B6-8537-E3C8D8982137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5:35.799" v="18"/>
          <ac:spMkLst>
            <pc:docMk/>
            <pc:sldMk cId="2859207640" sldId="256"/>
            <ac:spMk id="33" creationId="{DFFA8BA2-F264-442F-BD52-2F1671125882}"/>
          </ac:spMkLst>
        </pc:spChg>
        <pc:spChg chg="add">
          <ac:chgData name="Noel Dufrene" userId="S::ndufrene@migrantclinician.org::131c83a1-d70b-4f56-8487-a9b39281de7c" providerId="AD" clId="Web-{1BAB7CA3-5037-02AF-7A6F-69394C44E0D9}" dt="2021-08-06T12:15:45.627" v="19"/>
          <ac:spMkLst>
            <pc:docMk/>
            <pc:sldMk cId="2859207640" sldId="256"/>
            <ac:spMk id="34" creationId="{9E313ED2-5BB7-4B86-A3AA-9C2B88BEA76C}"/>
          </ac:spMkLst>
        </pc:spChg>
        <pc:spChg chg="add mod">
          <ac:chgData name="Noel Dufrene" userId="S::ndufrene@migrantclinician.org::131c83a1-d70b-4f56-8487-a9b39281de7c" providerId="AD" clId="Web-{1BAB7CA3-5037-02AF-7A6F-69394C44E0D9}" dt="2021-08-06T12:16:36.503" v="22" actId="20577"/>
          <ac:spMkLst>
            <pc:docMk/>
            <pc:sldMk cId="2859207640" sldId="256"/>
            <ac:spMk id="35" creationId="{34AE8837-1571-476F-99FE-56E710DAED7E}"/>
          </ac:spMkLst>
        </pc:spChg>
      </pc:sldChg>
    </pc:docChg>
  </pc:docChgLst>
  <pc:docChgLst>
    <pc:chgData name="Noel Dufrene" userId="S::ndufrene@migrantclinician.org::131c83a1-d70b-4f56-8487-a9b39281de7c" providerId="AD" clId="Web-{F52D1215-74B2-8DF7-5EE5-34EF77CCC445}"/>
    <pc:docChg chg="modSld">
      <pc:chgData name="Noel Dufrene" userId="S::ndufrene@migrantclinician.org::131c83a1-d70b-4f56-8487-a9b39281de7c" providerId="AD" clId="Web-{F52D1215-74B2-8DF7-5EE5-34EF77CCC445}" dt="2021-07-20T19:53:05.470" v="6" actId="20577"/>
      <pc:docMkLst>
        <pc:docMk/>
      </pc:docMkLst>
      <pc:sldChg chg="modSp">
        <pc:chgData name="Noel Dufrene" userId="S::ndufrene@migrantclinician.org::131c83a1-d70b-4f56-8487-a9b39281de7c" providerId="AD" clId="Web-{F52D1215-74B2-8DF7-5EE5-34EF77CCC445}" dt="2021-07-20T19:53:05.470" v="6" actId="20577"/>
        <pc:sldMkLst>
          <pc:docMk/>
          <pc:sldMk cId="2859207640" sldId="256"/>
        </pc:sldMkLst>
        <pc:spChg chg="mod">
          <ac:chgData name="Noel Dufrene" userId="S::ndufrene@migrantclinician.org::131c83a1-d70b-4f56-8487-a9b39281de7c" providerId="AD" clId="Web-{F52D1215-74B2-8DF7-5EE5-34EF77CCC445}" dt="2021-07-20T19:53:05.470" v="6" actId="20577"/>
          <ac:spMkLst>
            <pc:docMk/>
            <pc:sldMk cId="2859207640" sldId="256"/>
            <ac:spMk id="12" creationId="{153C9A1D-7713-4B46-AA09-33AF73E835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4929304"/>
            <a:ext cx="18848070" cy="10486096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5819784"/>
            <a:ext cx="16630650" cy="7271938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603592"/>
            <a:ext cx="4781312" cy="25525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603592"/>
            <a:ext cx="14066758" cy="25525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7509002"/>
            <a:ext cx="19125248" cy="12528931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0156461"/>
            <a:ext cx="19125248" cy="6588669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603598"/>
            <a:ext cx="19125248" cy="582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7383497"/>
            <a:ext cx="9380725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1002035"/>
            <a:ext cx="9380725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7383497"/>
            <a:ext cx="9426923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1002035"/>
            <a:ext cx="9426923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336677"/>
            <a:ext cx="11225689" cy="21404465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336677"/>
            <a:ext cx="11225689" cy="21404465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603598"/>
            <a:ext cx="19125248" cy="58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017959"/>
            <a:ext cx="19125248" cy="191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27916449"/>
            <a:ext cx="7483793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baby&#10;&#10;Description automatically generated with medium confidence">
            <a:extLst>
              <a:ext uri="{FF2B5EF4-FFF2-40B4-BE49-F238E27FC236}">
                <a16:creationId xmlns:a16="http://schemas.microsoft.com/office/drawing/2014/main" id="{92185421-98EB-4947-96AC-1E40AE761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1" t="1" r="17737" b="1"/>
          <a:stretch/>
        </p:blipFill>
        <p:spPr>
          <a:xfrm>
            <a:off x="0" y="0"/>
            <a:ext cx="22174200" cy="227724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E0E4B-96D8-447B-A794-EDE7264B4223}"/>
              </a:ext>
            </a:extLst>
          </p:cNvPr>
          <p:cNvSpPr/>
          <p:nvPr/>
        </p:nvSpPr>
        <p:spPr>
          <a:xfrm>
            <a:off x="-266700" y="18340589"/>
            <a:ext cx="22707600" cy="11931028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151087">
                <a:moveTo>
                  <a:pt x="0" y="1480458"/>
                </a:moveTo>
                <a:lnTo>
                  <a:pt x="7786914" y="0"/>
                </a:lnTo>
                <a:lnTo>
                  <a:pt x="7772400" y="4151087"/>
                </a:lnTo>
                <a:lnTo>
                  <a:pt x="0" y="4151087"/>
                </a:lnTo>
                <a:lnTo>
                  <a:pt x="0" y="1480458"/>
                </a:lnTo>
                <a:close/>
              </a:path>
            </a:pathLst>
          </a:custGeom>
          <a:solidFill>
            <a:srgbClr val="74CAFF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BDD1C1-811B-4300-BBDD-AD11C0170CD8}"/>
              </a:ext>
            </a:extLst>
          </p:cNvPr>
          <p:cNvSpPr/>
          <p:nvPr/>
        </p:nvSpPr>
        <p:spPr>
          <a:xfrm>
            <a:off x="15002581" y="15913683"/>
            <a:ext cx="6286564" cy="6286564"/>
          </a:xfrm>
          <a:prstGeom prst="ellipse">
            <a:avLst/>
          </a:prstGeom>
          <a:solidFill>
            <a:srgbClr val="FFD145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DB1DC-A4D1-4C05-8FDA-9AD39396E719}"/>
              </a:ext>
            </a:extLst>
          </p:cNvPr>
          <p:cNvSpPr txBox="1"/>
          <p:nvPr/>
        </p:nvSpPr>
        <p:spPr>
          <a:xfrm rot="20305829">
            <a:off x="15365860" y="16949214"/>
            <a:ext cx="5560008" cy="406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800" spc="100" dirty="0">
                <a:solidFill>
                  <a:sysClr val="windowText" lastClr="00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Get the COVID-19 vaccine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3C9A1D-7713-4B46-AA09-33AF73E835C8}"/>
              </a:ext>
            </a:extLst>
          </p:cNvPr>
          <p:cNvSpPr txBox="1"/>
          <p:nvPr/>
        </p:nvSpPr>
        <p:spPr>
          <a:xfrm>
            <a:off x="2095500" y="28242042"/>
            <a:ext cx="17983200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REGISTER AT</a:t>
            </a:r>
          </a:p>
          <a:p>
            <a:pPr algn="ctr"/>
            <a:r>
              <a:rPr lang="en-US" sz="4000" b="1" spc="600" dirty="0">
                <a:latin typeface="Arial Black"/>
                <a:cs typeface="Aharoni"/>
              </a:rPr>
              <a:t>1-800-000-0000  +  website link</a:t>
            </a:r>
            <a:endParaRPr lang="en-US" sz="4000" b="1" spc="6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606A81-CF22-472A-AB66-22FA4304A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900342" y="18595754"/>
            <a:ext cx="3854008" cy="3491010"/>
          </a:xfrm>
          <a:prstGeom prst="rect">
            <a:avLst/>
          </a:prstGeom>
        </p:spPr>
      </p:pic>
      <p:sp>
        <p:nvSpPr>
          <p:cNvPr id="19" name="Google Shape;56;p13">
            <a:extLst>
              <a:ext uri="{FF2B5EF4-FFF2-40B4-BE49-F238E27FC236}">
                <a16:creationId xmlns:a16="http://schemas.microsoft.com/office/drawing/2014/main" id="{435C0BDB-0E82-4197-9A90-7B2377959BC8}"/>
              </a:ext>
            </a:extLst>
          </p:cNvPr>
          <p:cNvSpPr/>
          <p:nvPr/>
        </p:nvSpPr>
        <p:spPr>
          <a:xfrm>
            <a:off x="-9651807" y="2923071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" name="Google Shape;55;p13">
            <a:extLst>
              <a:ext uri="{FF2B5EF4-FFF2-40B4-BE49-F238E27FC236}">
                <a16:creationId xmlns:a16="http://schemas.microsoft.com/office/drawing/2014/main" id="{6449810D-4421-4BB2-8943-D74F484BFFB5}"/>
              </a:ext>
            </a:extLst>
          </p:cNvPr>
          <p:cNvSpPr/>
          <p:nvPr/>
        </p:nvSpPr>
        <p:spPr>
          <a:xfrm>
            <a:off x="-9651808" y="3528550"/>
            <a:ext cx="7556307" cy="8777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 dirty="0">
                <a:latin typeface="Work Sans"/>
                <a:ea typeface="Work Sans"/>
                <a:cs typeface="Work Sans"/>
              </a:rPr>
            </a:b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and scale it </a:t>
            </a:r>
            <a:endParaRPr sz="3600" b="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Upload from Computer and select an image you would like  to use for the poster. </a:t>
            </a: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 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60;p13">
            <a:extLst>
              <a:ext uri="{FF2B5EF4-FFF2-40B4-BE49-F238E27FC236}">
                <a16:creationId xmlns:a16="http://schemas.microsoft.com/office/drawing/2014/main" id="{E340F496-0E31-4C7C-AD28-D48A7C293B9F}"/>
              </a:ext>
            </a:extLst>
          </p:cNvPr>
          <p:cNvSpPr/>
          <p:nvPr/>
        </p:nvSpPr>
        <p:spPr>
          <a:xfrm>
            <a:off x="-9554455" y="14649641"/>
            <a:ext cx="7441772" cy="5498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61;p13">
            <a:extLst>
              <a:ext uri="{FF2B5EF4-FFF2-40B4-BE49-F238E27FC236}">
                <a16:creationId xmlns:a16="http://schemas.microsoft.com/office/drawing/2014/main" id="{1BAEC84D-74FE-4EB9-8F4C-E55F1BE5439E}"/>
              </a:ext>
            </a:extLst>
          </p:cNvPr>
          <p:cNvSpPr/>
          <p:nvPr/>
        </p:nvSpPr>
        <p:spPr>
          <a:xfrm>
            <a:off x="-9554455" y="14044163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7" name="Google Shape;61;p13">
            <a:extLst>
              <a:ext uri="{FF2B5EF4-FFF2-40B4-BE49-F238E27FC236}">
                <a16:creationId xmlns:a16="http://schemas.microsoft.com/office/drawing/2014/main" id="{55DF36B0-15B9-48D0-83E8-540584950727}"/>
              </a:ext>
            </a:extLst>
          </p:cNvPr>
          <p:cNvSpPr/>
          <p:nvPr/>
        </p:nvSpPr>
        <p:spPr>
          <a:xfrm>
            <a:off x="-9554455" y="21885544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" name="Google Shape;60;p13">
            <a:extLst>
              <a:ext uri="{FF2B5EF4-FFF2-40B4-BE49-F238E27FC236}">
                <a16:creationId xmlns:a16="http://schemas.microsoft.com/office/drawing/2014/main" id="{7E27430C-8C5F-40D3-92E2-D0E8841ECACB}"/>
              </a:ext>
            </a:extLst>
          </p:cNvPr>
          <p:cNvSpPr/>
          <p:nvPr/>
        </p:nvSpPr>
        <p:spPr>
          <a:xfrm>
            <a:off x="-9554455" y="22491022"/>
            <a:ext cx="7441772" cy="762861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latin typeface="Work Sans"/>
                <a:ea typeface="Work Sans"/>
                <a:cs typeface="Work Sans"/>
                <a:sym typeface="Work Sans"/>
              </a:rPr>
              <a:t>Check the font 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Ensure the font of the text boxes on the poster are set to </a:t>
            </a: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Arial Black</a:t>
            </a: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. You can change the font of text by selecting a text box and using the drop-down menu at the top which has a list of fonts.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GOOGLE SLIDES: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When using Google Slides, you may need to add Arial Black to your font list using the “More Fonts” option from the font drop-down menu.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" name="Google Shape;59;p13">
            <a:extLst>
              <a:ext uri="{FF2B5EF4-FFF2-40B4-BE49-F238E27FC236}">
                <a16:creationId xmlns:a16="http://schemas.microsoft.com/office/drawing/2014/main" id="{B74ED495-3998-4E30-B4F4-C2FA9D1BDB1A}"/>
              </a:ext>
            </a:extLst>
          </p:cNvPr>
          <p:cNvSpPr/>
          <p:nvPr/>
        </p:nvSpPr>
        <p:spPr>
          <a:xfrm>
            <a:off x="25403325" y="0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58;p13">
            <a:extLst>
              <a:ext uri="{FF2B5EF4-FFF2-40B4-BE49-F238E27FC236}">
                <a16:creationId xmlns:a16="http://schemas.microsoft.com/office/drawing/2014/main" id="{294863E7-F36D-48B6-8537-E3C8D8982137}"/>
              </a:ext>
            </a:extLst>
          </p:cNvPr>
          <p:cNvSpPr/>
          <p:nvPr/>
        </p:nvSpPr>
        <p:spPr>
          <a:xfrm>
            <a:off x="25403324" y="687170"/>
            <a:ext cx="9724875" cy="86854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______________________________________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  <a:p>
            <a:pPr algn="ctr"/>
            <a:r>
              <a:rPr lang="en-US" sz="3200" b="1" dirty="0"/>
              <a:t>Print the saved PDF or image for </a:t>
            </a:r>
            <a:br>
              <a:rPr lang="en-US" sz="3200" b="1" dirty="0"/>
            </a:br>
            <a:r>
              <a:rPr lang="en-US" sz="3200" b="1" dirty="0"/>
              <a:t>posters or flyers.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</p:txBody>
      </p:sp>
      <p:sp>
        <p:nvSpPr>
          <p:cNvPr id="33" name="Google Shape;59;p13">
            <a:extLst>
              <a:ext uri="{FF2B5EF4-FFF2-40B4-BE49-F238E27FC236}">
                <a16:creationId xmlns:a16="http://schemas.microsoft.com/office/drawing/2014/main" id="{DFFA8BA2-F264-442F-BD52-2F1671125882}"/>
              </a:ext>
            </a:extLst>
          </p:cNvPr>
          <p:cNvSpPr/>
          <p:nvPr/>
        </p:nvSpPr>
        <p:spPr>
          <a:xfrm>
            <a:off x="25403325" y="11270217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" name="Google Shape;58;p13">
            <a:extLst>
              <a:ext uri="{FF2B5EF4-FFF2-40B4-BE49-F238E27FC236}">
                <a16:creationId xmlns:a16="http://schemas.microsoft.com/office/drawing/2014/main" id="{9E313ED2-5BB7-4B86-A3AA-9C2B88BEA76C}"/>
              </a:ext>
            </a:extLst>
          </p:cNvPr>
          <p:cNvSpPr/>
          <p:nvPr/>
        </p:nvSpPr>
        <p:spPr>
          <a:xfrm>
            <a:off x="25403324" y="11957387"/>
            <a:ext cx="9724875" cy="93786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Create a custom message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update the “Vaccination is” message, start by editing the example message below and replacing it with your custom message.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Try to match the length of the message currently on the poster to ensure you have room for information below. The font of the text should be </a:t>
            </a:r>
            <a:r>
              <a:rPr lang="en-US" altLang="en-US" sz="3200" b="1" dirty="0"/>
              <a:t>Arial Black. </a:t>
            </a:r>
            <a:r>
              <a:rPr lang="en-US" altLang="en-US" sz="3200" dirty="0"/>
              <a:t>Adjust the font size as needed to fit the space provided.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Once the message is ready, delete the text currently on the poster and replace it with the new message.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ensure the new message is centered on the poster,  select Arrange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→ Align → Align Center.</a:t>
            </a:r>
            <a:endParaRPr lang="en-US" alt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B0B64-03B1-498D-AB24-41C42E0401B0}"/>
              </a:ext>
            </a:extLst>
          </p:cNvPr>
          <p:cNvSpPr txBox="1"/>
          <p:nvPr/>
        </p:nvSpPr>
        <p:spPr>
          <a:xfrm>
            <a:off x="23346288" y="22772400"/>
            <a:ext cx="20802600" cy="58225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13800" b="1" spc="500" dirty="0">
                <a:latin typeface="Arial Black"/>
                <a:cs typeface="Aharoni"/>
              </a:rPr>
              <a:t>VACCINATION IS</a:t>
            </a:r>
          </a:p>
          <a:p>
            <a:pPr algn="ctr">
              <a:lnSpc>
                <a:spcPct val="95000"/>
              </a:lnSpc>
            </a:pPr>
            <a:r>
              <a:rPr lang="en-US" sz="23900" b="1" spc="500" dirty="0">
                <a:latin typeface="Arial Black"/>
                <a:cs typeface="Aharoni"/>
              </a:rPr>
              <a:t>LOVE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2F8C57-C615-4BA2-B3A2-DDF343F5C9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88" b="26533"/>
          <a:stretch/>
        </p:blipFill>
        <p:spPr>
          <a:xfrm>
            <a:off x="686422" y="22490344"/>
            <a:ext cx="20801355" cy="55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1772D4-B8BA-4A54-9B0A-AE3BC1FF00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2B33BA-3A7F-4993-B7C3-0A4EC1C3F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afdd44-4aa4-4d0a-9dc0-7606fd3e2ef5"/>
    <ds:schemaRef ds:uri="41a82cfb-08d0-4eac-a8a5-9ca94e961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6D387A-7F97-4B4C-B11D-929A125E49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422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Noel Dufrene</cp:lastModifiedBy>
  <cp:revision>67</cp:revision>
  <dcterms:created xsi:type="dcterms:W3CDTF">2021-03-26T17:39:45Z</dcterms:created>
  <dcterms:modified xsi:type="dcterms:W3CDTF">2021-08-06T15:39:58Z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