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22174200" cy="30119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AFF"/>
    <a:srgbClr val="FFD145"/>
    <a:srgbClr val="407C62"/>
    <a:srgbClr val="13369C"/>
    <a:srgbClr val="F8D160"/>
    <a:srgbClr val="87C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2F6BF-1657-2FC3-C4DB-36F14EA7F26C}" v="8" dt="2021-07-22T20:47:18.641"/>
    <p1510:client id="{8A6B8290-134E-7532-0FF2-D37967BEDF6E}" v="5" dt="2021-08-06T15:24:20.927"/>
    <p1510:client id="{98ADF4A2-3930-8BF0-054A-A35B36BA5353}" v="21" dt="2021-08-06T12:16:28.456"/>
    <p1510:client id="{ACD4A3A8-BE58-D20C-48F4-F9B5AEBF12A0}" v="6" dt="2021-07-20T19:53:11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94660"/>
  </p:normalViewPr>
  <p:slideViewPr>
    <p:cSldViewPr snapToGrid="0">
      <p:cViewPr varScale="1">
        <p:scale>
          <a:sx n="15" d="100"/>
          <a:sy n="15" d="100"/>
        </p:scale>
        <p:origin x="25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8A6B8290-134E-7532-0FF2-D37967BEDF6E}"/>
    <pc:docChg chg="modSld">
      <pc:chgData name="Noel Dufrene" userId="S::ndufrene@migrantclinician.org::131c83a1-d70b-4f56-8487-a9b39281de7c" providerId="AD" clId="Web-{8A6B8290-134E-7532-0FF2-D37967BEDF6E}" dt="2021-08-06T15:24:20.927" v="4" actId="1076"/>
      <pc:docMkLst>
        <pc:docMk/>
      </pc:docMkLst>
      <pc:sldChg chg="addSp delSp modSp">
        <pc:chgData name="Noel Dufrene" userId="S::ndufrene@migrantclinician.org::131c83a1-d70b-4f56-8487-a9b39281de7c" providerId="AD" clId="Web-{8A6B8290-134E-7532-0FF2-D37967BEDF6E}" dt="2021-08-06T15:24:20.927" v="4" actId="1076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8A6B8290-134E-7532-0FF2-D37967BEDF6E}" dt="2021-08-06T15:23:51.066" v="1" actId="20577"/>
          <ac:spMkLst>
            <pc:docMk/>
            <pc:sldMk cId="2859207640" sldId="256"/>
            <ac:spMk id="11" creationId="{AD21D8D5-A40D-49AC-9C4E-E0F18062C489}"/>
          </ac:spMkLst>
        </pc:spChg>
        <pc:spChg chg="add mod">
          <ac:chgData name="Noel Dufrene" userId="S::ndufrene@migrantclinician.org::131c83a1-d70b-4f56-8487-a9b39281de7c" providerId="AD" clId="Web-{8A6B8290-134E-7532-0FF2-D37967BEDF6E}" dt="2021-08-06T15:24:20.927" v="4" actId="1076"/>
          <ac:spMkLst>
            <pc:docMk/>
            <pc:sldMk cId="2859207640" sldId="256"/>
            <ac:spMk id="20" creationId="{3E1F2784-8966-436B-8C43-937489319951}"/>
          </ac:spMkLst>
        </pc:spChg>
        <pc:spChg chg="del">
          <ac:chgData name="Noel Dufrene" userId="S::ndufrene@migrantclinician.org::131c83a1-d70b-4f56-8487-a9b39281de7c" providerId="AD" clId="Web-{8A6B8290-134E-7532-0FF2-D37967BEDF6E}" dt="2021-08-06T15:20:05.888" v="0"/>
          <ac:spMkLst>
            <pc:docMk/>
            <pc:sldMk cId="2859207640" sldId="256"/>
            <ac:spMk id="32" creationId="{34AE8837-1571-476F-99FE-56E710DAED7E}"/>
          </ac:spMkLst>
        </pc:spChg>
      </pc:sldChg>
    </pc:docChg>
  </pc:docChgLst>
  <pc:docChgLst>
    <pc:chgData name="Noel Dufrene" userId="S::ndufrene@migrantclinician.org::131c83a1-d70b-4f56-8487-a9b39281de7c" providerId="AD" clId="Web-{98ADF4A2-3930-8BF0-054A-A35B36BA5353}"/>
    <pc:docChg chg="modSld">
      <pc:chgData name="Noel Dufrene" userId="S::ndufrene@migrantclinician.org::131c83a1-d70b-4f56-8487-a9b39281de7c" providerId="AD" clId="Web-{98ADF4A2-3930-8BF0-054A-A35B36BA5353}" dt="2021-08-06T12:16:28.456" v="20" actId="20577"/>
      <pc:docMkLst>
        <pc:docMk/>
      </pc:docMkLst>
      <pc:sldChg chg="addSp delSp modSp">
        <pc:chgData name="Noel Dufrene" userId="S::ndufrene@migrantclinician.org::131c83a1-d70b-4f56-8487-a9b39281de7c" providerId="AD" clId="Web-{98ADF4A2-3930-8BF0-054A-A35B36BA5353}" dt="2021-08-06T12:16:28.456" v="20" actId="20577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98ADF4A2-3930-8BF0-054A-A35B36BA5353}" dt="2021-08-06T12:16:23.831" v="19" actId="20577"/>
          <ac:spMkLst>
            <pc:docMk/>
            <pc:sldMk cId="2859207640" sldId="256"/>
            <ac:spMk id="11" creationId="{AD21D8D5-A40D-49AC-9C4E-E0F18062C489}"/>
          </ac:spMkLst>
        </pc:spChg>
        <pc:spChg chg="del">
          <ac:chgData name="Noel Dufrene" userId="S::ndufrene@migrantclinician.org::131c83a1-d70b-4f56-8487-a9b39281de7c" providerId="AD" clId="Web-{98ADF4A2-3930-8BF0-054A-A35B36BA5353}" dt="2021-08-06T12:13:16.121" v="1"/>
          <ac:spMkLst>
            <pc:docMk/>
            <pc:sldMk cId="2859207640" sldId="256"/>
            <ac:spMk id="13" creationId="{E247BD9F-5F04-45D4-9269-F7E67ADA3FB9}"/>
          </ac:spMkLst>
        </pc:spChg>
        <pc:spChg chg="del">
          <ac:chgData name="Noel Dufrene" userId="S::ndufrene@migrantclinician.org::131c83a1-d70b-4f56-8487-a9b39281de7c" providerId="AD" clId="Web-{98ADF4A2-3930-8BF0-054A-A35B36BA5353}" dt="2021-08-06T12:13:13.996" v="0"/>
          <ac:spMkLst>
            <pc:docMk/>
            <pc:sldMk cId="2859207640" sldId="256"/>
            <ac:spMk id="16" creationId="{C7F10751-46B4-482B-91B6-F11C0358AEC5}"/>
          </ac:spMkLst>
        </pc:spChg>
        <pc:spChg chg="add">
          <ac:chgData name="Noel Dufrene" userId="S::ndufrene@migrantclinician.org::131c83a1-d70b-4f56-8487-a9b39281de7c" providerId="AD" clId="Web-{98ADF4A2-3930-8BF0-054A-A35B36BA5353}" dt="2021-08-06T12:13:42.184" v="6"/>
          <ac:spMkLst>
            <pc:docMk/>
            <pc:sldMk cId="2859207640" sldId="256"/>
            <ac:spMk id="17" creationId="{435C0BDB-0E82-4197-9A90-7B2377959BC8}"/>
          </ac:spMkLst>
        </pc:spChg>
        <pc:spChg chg="del">
          <ac:chgData name="Noel Dufrene" userId="S::ndufrene@migrantclinician.org::131c83a1-d70b-4f56-8487-a9b39281de7c" providerId="AD" clId="Web-{98ADF4A2-3930-8BF0-054A-A35B36BA5353}" dt="2021-08-06T12:13:17.730" v="2"/>
          <ac:spMkLst>
            <pc:docMk/>
            <pc:sldMk cId="2859207640" sldId="256"/>
            <ac:spMk id="18" creationId="{06F7A4B4-8B16-4887-B994-2CC5F00892DB}"/>
          </ac:spMkLst>
        </pc:spChg>
        <pc:spChg chg="del">
          <ac:chgData name="Noel Dufrene" userId="S::ndufrene@migrantclinician.org::131c83a1-d70b-4f56-8487-a9b39281de7c" providerId="AD" clId="Web-{98ADF4A2-3930-8BF0-054A-A35B36BA5353}" dt="2021-08-06T12:13:20.059" v="3"/>
          <ac:spMkLst>
            <pc:docMk/>
            <pc:sldMk cId="2859207640" sldId="256"/>
            <ac:spMk id="19" creationId="{5648DEA2-EB73-413D-86AC-7B366813B96C}"/>
          </ac:spMkLst>
        </pc:spChg>
        <pc:spChg chg="del">
          <ac:chgData name="Noel Dufrene" userId="S::ndufrene@migrantclinician.org::131c83a1-d70b-4f56-8487-a9b39281de7c" providerId="AD" clId="Web-{98ADF4A2-3930-8BF0-054A-A35B36BA5353}" dt="2021-08-06T12:13:23.028" v="5"/>
          <ac:spMkLst>
            <pc:docMk/>
            <pc:sldMk cId="2859207640" sldId="256"/>
            <ac:spMk id="20" creationId="{E1DFC906-364A-4089-8BBF-DC2DF5725AC9}"/>
          </ac:spMkLst>
        </pc:spChg>
        <pc:spChg chg="del">
          <ac:chgData name="Noel Dufrene" userId="S::ndufrene@migrantclinician.org::131c83a1-d70b-4f56-8487-a9b39281de7c" providerId="AD" clId="Web-{98ADF4A2-3930-8BF0-054A-A35B36BA5353}" dt="2021-08-06T12:13:22.293" v="4"/>
          <ac:spMkLst>
            <pc:docMk/>
            <pc:sldMk cId="2859207640" sldId="256"/>
            <ac:spMk id="21" creationId="{12679C2F-611B-4FB9-9E4E-489DAAAD9544}"/>
          </ac:spMkLst>
        </pc:spChg>
        <pc:spChg chg="add">
          <ac:chgData name="Noel Dufrene" userId="S::ndufrene@migrantclinician.org::131c83a1-d70b-4f56-8487-a9b39281de7c" providerId="AD" clId="Web-{98ADF4A2-3930-8BF0-054A-A35B36BA5353}" dt="2021-08-06T12:13:53.685" v="7"/>
          <ac:spMkLst>
            <pc:docMk/>
            <pc:sldMk cId="2859207640" sldId="256"/>
            <ac:spMk id="22" creationId="{6449810D-4421-4BB2-8943-D74F484BFFB5}"/>
          </ac:spMkLst>
        </pc:spChg>
        <pc:spChg chg="add">
          <ac:chgData name="Noel Dufrene" userId="S::ndufrene@migrantclinician.org::131c83a1-d70b-4f56-8487-a9b39281de7c" providerId="AD" clId="Web-{98ADF4A2-3930-8BF0-054A-A35B36BA5353}" dt="2021-08-06T12:14:03.576" v="8"/>
          <ac:spMkLst>
            <pc:docMk/>
            <pc:sldMk cId="2859207640" sldId="256"/>
            <ac:spMk id="23" creationId="{E340F496-0E31-4C7C-AD28-D48A7C293B9F}"/>
          </ac:spMkLst>
        </pc:spChg>
        <pc:spChg chg="add">
          <ac:chgData name="Noel Dufrene" userId="S::ndufrene@migrantclinician.org::131c83a1-d70b-4f56-8487-a9b39281de7c" providerId="AD" clId="Web-{98ADF4A2-3930-8BF0-054A-A35B36BA5353}" dt="2021-08-06T12:14:14.842" v="9"/>
          <ac:spMkLst>
            <pc:docMk/>
            <pc:sldMk cId="2859207640" sldId="256"/>
            <ac:spMk id="24" creationId="{1BAEC84D-74FE-4EB9-8F4C-E55F1BE5439E}"/>
          </ac:spMkLst>
        </pc:spChg>
        <pc:spChg chg="add">
          <ac:chgData name="Noel Dufrene" userId="S::ndufrene@migrantclinician.org::131c83a1-d70b-4f56-8487-a9b39281de7c" providerId="AD" clId="Web-{98ADF4A2-3930-8BF0-054A-A35B36BA5353}" dt="2021-08-06T12:14:27.249" v="10"/>
          <ac:spMkLst>
            <pc:docMk/>
            <pc:sldMk cId="2859207640" sldId="256"/>
            <ac:spMk id="25" creationId="{55DF36B0-15B9-48D0-83E8-540584950727}"/>
          </ac:spMkLst>
        </pc:spChg>
        <pc:spChg chg="add">
          <ac:chgData name="Noel Dufrene" userId="S::ndufrene@migrantclinician.org::131c83a1-d70b-4f56-8487-a9b39281de7c" providerId="AD" clId="Web-{98ADF4A2-3930-8BF0-054A-A35B36BA5353}" dt="2021-08-06T12:14:37.655" v="11"/>
          <ac:spMkLst>
            <pc:docMk/>
            <pc:sldMk cId="2859207640" sldId="256"/>
            <ac:spMk id="26" creationId="{7E27430C-8C5F-40D3-92E2-D0E8841ECACB}"/>
          </ac:spMkLst>
        </pc:spChg>
        <pc:spChg chg="add del">
          <ac:chgData name="Noel Dufrene" userId="S::ndufrene@migrantclinician.org::131c83a1-d70b-4f56-8487-a9b39281de7c" providerId="AD" clId="Web-{98ADF4A2-3930-8BF0-054A-A35B36BA5353}" dt="2021-08-06T12:14:55.500" v="13"/>
          <ac:spMkLst>
            <pc:docMk/>
            <pc:sldMk cId="2859207640" sldId="256"/>
            <ac:spMk id="27" creationId="{7E27430C-8C5F-40D3-92E2-D0E8841ECACB}"/>
          </ac:spMkLst>
        </pc:spChg>
        <pc:spChg chg="add">
          <ac:chgData name="Noel Dufrene" userId="S::ndufrene@migrantclinician.org::131c83a1-d70b-4f56-8487-a9b39281de7c" providerId="AD" clId="Web-{98ADF4A2-3930-8BF0-054A-A35B36BA5353}" dt="2021-08-06T12:15:06.922" v="14"/>
          <ac:spMkLst>
            <pc:docMk/>
            <pc:sldMk cId="2859207640" sldId="256"/>
            <ac:spMk id="28" creationId="{B74ED495-3998-4E30-B4F4-C2FA9D1BDB1A}"/>
          </ac:spMkLst>
        </pc:spChg>
        <pc:spChg chg="add">
          <ac:chgData name="Noel Dufrene" userId="S::ndufrene@migrantclinician.org::131c83a1-d70b-4f56-8487-a9b39281de7c" providerId="AD" clId="Web-{98ADF4A2-3930-8BF0-054A-A35B36BA5353}" dt="2021-08-06T12:15:17.797" v="15"/>
          <ac:spMkLst>
            <pc:docMk/>
            <pc:sldMk cId="2859207640" sldId="256"/>
            <ac:spMk id="29" creationId="{294863E7-F36D-48B6-8537-E3C8D8982137}"/>
          </ac:spMkLst>
        </pc:spChg>
        <pc:spChg chg="add">
          <ac:chgData name="Noel Dufrene" userId="S::ndufrene@migrantclinician.org::131c83a1-d70b-4f56-8487-a9b39281de7c" providerId="AD" clId="Web-{98ADF4A2-3930-8BF0-054A-A35B36BA5353}" dt="2021-08-06T12:15:37.985" v="16"/>
          <ac:spMkLst>
            <pc:docMk/>
            <pc:sldMk cId="2859207640" sldId="256"/>
            <ac:spMk id="30" creationId="{DFFA8BA2-F264-442F-BD52-2F1671125882}"/>
          </ac:spMkLst>
        </pc:spChg>
        <pc:spChg chg="add">
          <ac:chgData name="Noel Dufrene" userId="S::ndufrene@migrantclinician.org::131c83a1-d70b-4f56-8487-a9b39281de7c" providerId="AD" clId="Web-{98ADF4A2-3930-8BF0-054A-A35B36BA5353}" dt="2021-08-06T12:15:48.439" v="17"/>
          <ac:spMkLst>
            <pc:docMk/>
            <pc:sldMk cId="2859207640" sldId="256"/>
            <ac:spMk id="31" creationId="{9E313ED2-5BB7-4B86-A3AA-9C2B88BEA76C}"/>
          </ac:spMkLst>
        </pc:spChg>
        <pc:spChg chg="add mod">
          <ac:chgData name="Noel Dufrene" userId="S::ndufrene@migrantclinician.org::131c83a1-d70b-4f56-8487-a9b39281de7c" providerId="AD" clId="Web-{98ADF4A2-3930-8BF0-054A-A35B36BA5353}" dt="2021-08-06T12:16:28.456" v="20" actId="20577"/>
          <ac:spMkLst>
            <pc:docMk/>
            <pc:sldMk cId="2859207640" sldId="256"/>
            <ac:spMk id="32" creationId="{34AE8837-1571-476F-99FE-56E710DAED7E}"/>
          </ac:spMkLst>
        </pc:spChg>
      </pc:sldChg>
    </pc:docChg>
  </pc:docChgLst>
  <pc:docChgLst>
    <pc:chgData name="Noel Dufrene" userId="S::ndufrene@migrantclinician.org::131c83a1-d70b-4f56-8487-a9b39281de7c" providerId="AD" clId="Web-{2D52F6BF-1657-2FC3-C4DB-36F14EA7F26C}"/>
    <pc:docChg chg="modSld">
      <pc:chgData name="Noel Dufrene" userId="S::ndufrene@migrantclinician.org::131c83a1-d70b-4f56-8487-a9b39281de7c" providerId="AD" clId="Web-{2D52F6BF-1657-2FC3-C4DB-36F14EA7F26C}" dt="2021-07-22T20:47:18.641" v="7"/>
      <pc:docMkLst>
        <pc:docMk/>
      </pc:docMkLst>
      <pc:sldChg chg="addSp delSp">
        <pc:chgData name="Noel Dufrene" userId="S::ndufrene@migrantclinician.org::131c83a1-d70b-4f56-8487-a9b39281de7c" providerId="AD" clId="Web-{2D52F6BF-1657-2FC3-C4DB-36F14EA7F26C}" dt="2021-07-22T20:47:18.641" v="7"/>
        <pc:sldMkLst>
          <pc:docMk/>
          <pc:sldMk cId="2859207640" sldId="256"/>
        </pc:sldMkLst>
        <pc:spChg chg="add">
          <ac:chgData name="Noel Dufrene" userId="S::ndufrene@migrantclinician.org::131c83a1-d70b-4f56-8487-a9b39281de7c" providerId="AD" clId="Web-{2D52F6BF-1657-2FC3-C4DB-36F14EA7F26C}" dt="2021-07-22T20:46:26.687" v="0"/>
          <ac:spMkLst>
            <pc:docMk/>
            <pc:sldMk cId="2859207640" sldId="256"/>
            <ac:spMk id="13" creationId="{E247BD9F-5F04-45D4-9269-F7E67ADA3FB9}"/>
          </ac:spMkLst>
        </pc:spChg>
        <pc:spChg chg="add">
          <ac:chgData name="Noel Dufrene" userId="S::ndufrene@migrantclinician.org::131c83a1-d70b-4f56-8487-a9b39281de7c" providerId="AD" clId="Web-{2D52F6BF-1657-2FC3-C4DB-36F14EA7F26C}" dt="2021-07-22T20:46:32.812" v="1"/>
          <ac:spMkLst>
            <pc:docMk/>
            <pc:sldMk cId="2859207640" sldId="256"/>
            <ac:spMk id="16" creationId="{C7F10751-46B4-482B-91B6-F11C0358AEC5}"/>
          </ac:spMkLst>
        </pc:spChg>
        <pc:spChg chg="add del">
          <ac:chgData name="Noel Dufrene" userId="S::ndufrene@migrantclinician.org::131c83a1-d70b-4f56-8487-a9b39281de7c" providerId="AD" clId="Web-{2D52F6BF-1657-2FC3-C4DB-36F14EA7F26C}" dt="2021-07-22T20:46:42.546" v="3"/>
          <ac:spMkLst>
            <pc:docMk/>
            <pc:sldMk cId="2859207640" sldId="256"/>
            <ac:spMk id="17" creationId="{C7F10751-46B4-482B-91B6-F11C0358AEC5}"/>
          </ac:spMkLst>
        </pc:spChg>
        <pc:spChg chg="add">
          <ac:chgData name="Noel Dufrene" userId="S::ndufrene@migrantclinician.org::131c83a1-d70b-4f56-8487-a9b39281de7c" providerId="AD" clId="Web-{2D52F6BF-1657-2FC3-C4DB-36F14EA7F26C}" dt="2021-07-22T20:46:56.703" v="4"/>
          <ac:spMkLst>
            <pc:docMk/>
            <pc:sldMk cId="2859207640" sldId="256"/>
            <ac:spMk id="18" creationId="{06F7A4B4-8B16-4887-B994-2CC5F00892DB}"/>
          </ac:spMkLst>
        </pc:spChg>
        <pc:spChg chg="add">
          <ac:chgData name="Noel Dufrene" userId="S::ndufrene@migrantclinician.org::131c83a1-d70b-4f56-8487-a9b39281de7c" providerId="AD" clId="Web-{2D52F6BF-1657-2FC3-C4DB-36F14EA7F26C}" dt="2021-07-22T20:47:06.516" v="5"/>
          <ac:spMkLst>
            <pc:docMk/>
            <pc:sldMk cId="2859207640" sldId="256"/>
            <ac:spMk id="19" creationId="{5648DEA2-EB73-413D-86AC-7B366813B96C}"/>
          </ac:spMkLst>
        </pc:spChg>
        <pc:spChg chg="add">
          <ac:chgData name="Noel Dufrene" userId="S::ndufrene@migrantclinician.org::131c83a1-d70b-4f56-8487-a9b39281de7c" providerId="AD" clId="Web-{2D52F6BF-1657-2FC3-C4DB-36F14EA7F26C}" dt="2021-07-22T20:47:13.203" v="6"/>
          <ac:spMkLst>
            <pc:docMk/>
            <pc:sldMk cId="2859207640" sldId="256"/>
            <ac:spMk id="20" creationId="{E1DFC906-364A-4089-8BBF-DC2DF5725AC9}"/>
          </ac:spMkLst>
        </pc:spChg>
        <pc:spChg chg="add">
          <ac:chgData name="Noel Dufrene" userId="S::ndufrene@migrantclinician.org::131c83a1-d70b-4f56-8487-a9b39281de7c" providerId="AD" clId="Web-{2D52F6BF-1657-2FC3-C4DB-36F14EA7F26C}" dt="2021-07-22T20:47:18.641" v="7"/>
          <ac:spMkLst>
            <pc:docMk/>
            <pc:sldMk cId="2859207640" sldId="256"/>
            <ac:spMk id="21" creationId="{12679C2F-611B-4FB9-9E4E-489DAAAD9544}"/>
          </ac:spMkLst>
        </pc:spChg>
      </pc:sldChg>
    </pc:docChg>
  </pc:docChgLst>
  <pc:docChgLst>
    <pc:chgData name="Noel Dufrene" userId="S::ndufrene@migrantclinician.org::131c83a1-d70b-4f56-8487-a9b39281de7c" providerId="AD" clId="Web-{ACD4A3A8-BE58-D20C-48F4-F9B5AEBF12A0}"/>
    <pc:docChg chg="modSld">
      <pc:chgData name="Noel Dufrene" userId="S::ndufrene@migrantclinician.org::131c83a1-d70b-4f56-8487-a9b39281de7c" providerId="AD" clId="Web-{ACD4A3A8-BE58-D20C-48F4-F9B5AEBF12A0}" dt="2021-07-20T19:53:11.177" v="1" actId="20577"/>
      <pc:docMkLst>
        <pc:docMk/>
      </pc:docMkLst>
      <pc:sldChg chg="modSp">
        <pc:chgData name="Noel Dufrene" userId="S::ndufrene@migrantclinician.org::131c83a1-d70b-4f56-8487-a9b39281de7c" providerId="AD" clId="Web-{ACD4A3A8-BE58-D20C-48F4-F9B5AEBF12A0}" dt="2021-07-20T19:53:11.177" v="1" actId="20577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ACD4A3A8-BE58-D20C-48F4-F9B5AEBF12A0}" dt="2021-07-20T19:53:11.177" v="1" actId="20577"/>
          <ac:spMkLst>
            <pc:docMk/>
            <pc:sldMk cId="2859207640" sldId="256"/>
            <ac:spMk id="12" creationId="{153C9A1D-7713-4B46-AA09-33AF73E835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065" y="4929304"/>
            <a:ext cx="18848070" cy="10486096"/>
          </a:xfrm>
        </p:spPr>
        <p:txBody>
          <a:bodyPr anchor="b"/>
          <a:lstStyle>
            <a:lvl1pPr algn="ctr"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75" y="15819784"/>
            <a:ext cx="16630650" cy="7271938"/>
          </a:xfrm>
        </p:spPr>
        <p:txBody>
          <a:bodyPr/>
          <a:lstStyle>
            <a:lvl1pPr marL="0" indent="0" algn="ctr">
              <a:buNone/>
              <a:defRPr sz="5820"/>
            </a:lvl1pPr>
            <a:lvl2pPr marL="1108710" indent="0" algn="ctr">
              <a:buNone/>
              <a:defRPr sz="4850"/>
            </a:lvl2pPr>
            <a:lvl3pPr marL="2217420" indent="0" algn="ctr">
              <a:buNone/>
              <a:defRPr sz="4365"/>
            </a:lvl3pPr>
            <a:lvl4pPr marL="3326130" indent="0" algn="ctr">
              <a:buNone/>
              <a:defRPr sz="3880"/>
            </a:lvl4pPr>
            <a:lvl5pPr marL="4434840" indent="0" algn="ctr">
              <a:buNone/>
              <a:defRPr sz="3880"/>
            </a:lvl5pPr>
            <a:lvl6pPr marL="5543550" indent="0" algn="ctr">
              <a:buNone/>
              <a:defRPr sz="3880"/>
            </a:lvl6pPr>
            <a:lvl7pPr marL="6652260" indent="0" algn="ctr">
              <a:buNone/>
              <a:defRPr sz="3880"/>
            </a:lvl7pPr>
            <a:lvl8pPr marL="7760970" indent="0" algn="ctr">
              <a:buNone/>
              <a:defRPr sz="3880"/>
            </a:lvl8pPr>
            <a:lvl9pPr marL="8869680" indent="0" algn="ctr">
              <a:buNone/>
              <a:defRPr sz="3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68413" y="1603592"/>
            <a:ext cx="4781312" cy="25525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478" y="1603592"/>
            <a:ext cx="14066758" cy="25525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28" y="7509002"/>
            <a:ext cx="19125248" cy="12528931"/>
          </a:xfrm>
        </p:spPr>
        <p:txBody>
          <a:bodyPr anchor="b"/>
          <a:lstStyle>
            <a:lvl1pPr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928" y="20156461"/>
            <a:ext cx="19125248" cy="6588669"/>
          </a:xfrm>
        </p:spPr>
        <p:txBody>
          <a:bodyPr/>
          <a:lstStyle>
            <a:lvl1pPr marL="0" indent="0">
              <a:buNone/>
              <a:defRPr sz="5820">
                <a:solidFill>
                  <a:schemeClr val="tx1"/>
                </a:solidFill>
              </a:defRPr>
            </a:lvl1pPr>
            <a:lvl2pPr marL="110871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2pPr>
            <a:lvl3pPr marL="2217420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3pPr>
            <a:lvl4pPr marL="332613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4pPr>
            <a:lvl5pPr marL="443484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5pPr>
            <a:lvl6pPr marL="554355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6pPr>
            <a:lvl7pPr marL="665226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7pPr>
            <a:lvl8pPr marL="776097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8pPr>
            <a:lvl9pPr marL="886968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476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5689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1603598"/>
            <a:ext cx="19125248" cy="582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367" y="7383497"/>
            <a:ext cx="9380725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367" y="11002035"/>
            <a:ext cx="9380725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25690" y="7383497"/>
            <a:ext cx="9426923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25690" y="11002035"/>
            <a:ext cx="9426923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3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23" y="4336677"/>
            <a:ext cx="11225689" cy="21404465"/>
          </a:xfrm>
        </p:spPr>
        <p:txBody>
          <a:bodyPr/>
          <a:lstStyle>
            <a:lvl1pPr>
              <a:defRPr sz="7760"/>
            </a:lvl1pPr>
            <a:lvl2pPr>
              <a:defRPr sz="6790"/>
            </a:lvl2pPr>
            <a:lvl3pPr>
              <a:defRPr sz="5820"/>
            </a:lvl3pPr>
            <a:lvl4pPr>
              <a:defRPr sz="4850"/>
            </a:lvl4pPr>
            <a:lvl5pPr>
              <a:defRPr sz="4850"/>
            </a:lvl5pPr>
            <a:lvl6pPr>
              <a:defRPr sz="4850"/>
            </a:lvl6pPr>
            <a:lvl7pPr>
              <a:defRPr sz="4850"/>
            </a:lvl7pPr>
            <a:lvl8pPr>
              <a:defRPr sz="4850"/>
            </a:lvl8pPr>
            <a:lvl9pPr>
              <a:defRPr sz="4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26923" y="4336677"/>
            <a:ext cx="11225689" cy="21404465"/>
          </a:xfrm>
        </p:spPr>
        <p:txBody>
          <a:bodyPr anchor="t"/>
          <a:lstStyle>
            <a:lvl1pPr marL="0" indent="0">
              <a:buNone/>
              <a:defRPr sz="7760"/>
            </a:lvl1pPr>
            <a:lvl2pPr marL="1108710" indent="0">
              <a:buNone/>
              <a:defRPr sz="6790"/>
            </a:lvl2pPr>
            <a:lvl3pPr marL="2217420" indent="0">
              <a:buNone/>
              <a:defRPr sz="5820"/>
            </a:lvl3pPr>
            <a:lvl4pPr marL="3326130" indent="0">
              <a:buNone/>
              <a:defRPr sz="4850"/>
            </a:lvl4pPr>
            <a:lvl5pPr marL="4434840" indent="0">
              <a:buNone/>
              <a:defRPr sz="4850"/>
            </a:lvl5pPr>
            <a:lvl6pPr marL="5543550" indent="0">
              <a:buNone/>
              <a:defRPr sz="4850"/>
            </a:lvl6pPr>
            <a:lvl7pPr marL="6652260" indent="0">
              <a:buNone/>
              <a:defRPr sz="4850"/>
            </a:lvl7pPr>
            <a:lvl8pPr marL="7760970" indent="0">
              <a:buNone/>
              <a:defRPr sz="4850"/>
            </a:lvl8pPr>
            <a:lvl9pPr marL="8869680" indent="0">
              <a:buNone/>
              <a:defRPr sz="48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476" y="1603598"/>
            <a:ext cx="19125248" cy="582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476" y="8017959"/>
            <a:ext cx="19125248" cy="1911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476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204" y="27916449"/>
            <a:ext cx="7483793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0529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17420" rtl="0" eaLnBrk="1" latinLnBrk="0" hangingPunct="1">
        <a:lnSpc>
          <a:spcPct val="90000"/>
        </a:lnSpc>
        <a:spcBef>
          <a:spcPct val="0"/>
        </a:spcBef>
        <a:buNone/>
        <a:defRPr sz="10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4355" indent="-554355" algn="l" defTabSz="2217420" rtl="0" eaLnBrk="1" latinLnBrk="0" hangingPunct="1">
        <a:lnSpc>
          <a:spcPct val="90000"/>
        </a:lnSpc>
        <a:spcBef>
          <a:spcPts val="2425"/>
        </a:spcBef>
        <a:buFont typeface="Arial" panose="020B0604020202020204" pitchFamily="34" charset="0"/>
        <a:buChar char="•"/>
        <a:defRPr sz="6790" kern="1200">
          <a:solidFill>
            <a:schemeClr val="tx1"/>
          </a:solidFill>
          <a:latin typeface="+mn-lt"/>
          <a:ea typeface="+mn-ea"/>
          <a:cs typeface="+mn-cs"/>
        </a:defRPr>
      </a:lvl1pPr>
      <a:lvl2pPr marL="166306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2pPr>
      <a:lvl3pPr marL="277177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3pPr>
      <a:lvl4pPr marL="388048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98919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609790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720661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831532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942403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10871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2pPr>
      <a:lvl3pPr marL="221742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332613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43484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665226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776097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886968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grass, person, clothing&#10;&#10;Description automatically generated">
            <a:extLst>
              <a:ext uri="{FF2B5EF4-FFF2-40B4-BE49-F238E27FC236}">
                <a16:creationId xmlns:a16="http://schemas.microsoft.com/office/drawing/2014/main" id="{5FE2118B-DC80-40A0-B781-E62A9BE86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3" r="7029" b="4753"/>
          <a:stretch/>
        </p:blipFill>
        <p:spPr>
          <a:xfrm>
            <a:off x="0" y="-1"/>
            <a:ext cx="22174200" cy="247327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DE0E4B-96D8-447B-A794-EDE7264B4223}"/>
              </a:ext>
            </a:extLst>
          </p:cNvPr>
          <p:cNvSpPr/>
          <p:nvPr/>
        </p:nvSpPr>
        <p:spPr>
          <a:xfrm>
            <a:off x="-266700" y="18340589"/>
            <a:ext cx="22707600" cy="11931028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151087">
                <a:moveTo>
                  <a:pt x="0" y="1480458"/>
                </a:moveTo>
                <a:lnTo>
                  <a:pt x="7786914" y="0"/>
                </a:lnTo>
                <a:lnTo>
                  <a:pt x="7772400" y="4151087"/>
                </a:lnTo>
                <a:lnTo>
                  <a:pt x="0" y="4151087"/>
                </a:lnTo>
                <a:lnTo>
                  <a:pt x="0" y="1480458"/>
                </a:lnTo>
                <a:close/>
              </a:path>
            </a:pathLst>
          </a:custGeom>
          <a:solidFill>
            <a:srgbClr val="74CAFF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BDD1C1-811B-4300-BBDD-AD11C0170CD8}"/>
              </a:ext>
            </a:extLst>
          </p:cNvPr>
          <p:cNvSpPr/>
          <p:nvPr/>
        </p:nvSpPr>
        <p:spPr>
          <a:xfrm>
            <a:off x="14983531" y="16010777"/>
            <a:ext cx="6286564" cy="6286564"/>
          </a:xfrm>
          <a:prstGeom prst="ellipse">
            <a:avLst/>
          </a:prstGeom>
          <a:solidFill>
            <a:srgbClr val="FFD145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DB1DC-A4D1-4C05-8FDA-9AD39396E719}"/>
              </a:ext>
            </a:extLst>
          </p:cNvPr>
          <p:cNvSpPr txBox="1"/>
          <p:nvPr/>
        </p:nvSpPr>
        <p:spPr>
          <a:xfrm rot="20305829">
            <a:off x="15346810" y="17046308"/>
            <a:ext cx="5560008" cy="406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800" spc="10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Get the COVID-19 vaccine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C9A1D-7713-4B46-AA09-33AF73E835C8}"/>
              </a:ext>
            </a:extLst>
          </p:cNvPr>
          <p:cNvSpPr txBox="1"/>
          <p:nvPr/>
        </p:nvSpPr>
        <p:spPr>
          <a:xfrm>
            <a:off x="2095500" y="28242042"/>
            <a:ext cx="17983200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spc="600" dirty="0">
                <a:latin typeface="Arial Black" panose="020B0A04020102020204" pitchFamily="34" charset="0"/>
                <a:cs typeface="Aharoni" panose="02010803020104030203" pitchFamily="2" charset="-79"/>
              </a:rPr>
              <a:t>REGISTER AT</a:t>
            </a:r>
          </a:p>
          <a:p>
            <a:pPr algn="ctr"/>
            <a:r>
              <a:rPr lang="en-US" sz="4000" b="1" spc="600" dirty="0">
                <a:latin typeface="Arial Black"/>
                <a:cs typeface="Aharoni"/>
              </a:rPr>
              <a:t>1-800-000-0000  +  website link</a:t>
            </a:r>
            <a:endParaRPr lang="en-US" sz="4000" b="1" spc="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B8010-EA46-4D1A-9197-E2B1AC42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938442" y="18633854"/>
            <a:ext cx="3854008" cy="3491010"/>
          </a:xfrm>
          <a:prstGeom prst="rect">
            <a:avLst/>
          </a:prstGeom>
        </p:spPr>
      </p:pic>
      <p:sp>
        <p:nvSpPr>
          <p:cNvPr id="17" name="Google Shape;56;p13">
            <a:extLst>
              <a:ext uri="{FF2B5EF4-FFF2-40B4-BE49-F238E27FC236}">
                <a16:creationId xmlns:a16="http://schemas.microsoft.com/office/drawing/2014/main" id="{435C0BDB-0E82-4197-9A90-7B2377959BC8}"/>
              </a:ext>
            </a:extLst>
          </p:cNvPr>
          <p:cNvSpPr/>
          <p:nvPr/>
        </p:nvSpPr>
        <p:spPr>
          <a:xfrm>
            <a:off x="-9651807" y="2923071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" name="Google Shape;55;p13">
            <a:extLst>
              <a:ext uri="{FF2B5EF4-FFF2-40B4-BE49-F238E27FC236}">
                <a16:creationId xmlns:a16="http://schemas.microsoft.com/office/drawing/2014/main" id="{6449810D-4421-4BB2-8943-D74F484BFFB5}"/>
              </a:ext>
            </a:extLst>
          </p:cNvPr>
          <p:cNvSpPr/>
          <p:nvPr/>
        </p:nvSpPr>
        <p:spPr>
          <a:xfrm>
            <a:off x="-9651808" y="3528550"/>
            <a:ext cx="7556307" cy="87777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Add an image </a:t>
            </a:r>
            <a:br>
              <a:rPr lang="en" sz="3600" b="1" dirty="0">
                <a:latin typeface="Work Sans"/>
                <a:ea typeface="Work Sans"/>
                <a:cs typeface="Work Sans"/>
              </a:rPr>
            </a:b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and scale it </a:t>
            </a:r>
            <a:endParaRPr sz="3600" b="1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Upload from Computer and select an image you would like  to use for the poster. </a:t>
            </a: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 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P.S don’t worry if the image is covering the message/art at the bottom. Head to step 2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" name="Google Shape;60;p13">
            <a:extLst>
              <a:ext uri="{FF2B5EF4-FFF2-40B4-BE49-F238E27FC236}">
                <a16:creationId xmlns:a16="http://schemas.microsoft.com/office/drawing/2014/main" id="{E340F496-0E31-4C7C-AD28-D48A7C293B9F}"/>
              </a:ext>
            </a:extLst>
          </p:cNvPr>
          <p:cNvSpPr/>
          <p:nvPr/>
        </p:nvSpPr>
        <p:spPr>
          <a:xfrm>
            <a:off x="-9554455" y="14649641"/>
            <a:ext cx="7441772" cy="549804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That will send your image behind the message and art at the bottom.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" name="Google Shape;61;p13">
            <a:extLst>
              <a:ext uri="{FF2B5EF4-FFF2-40B4-BE49-F238E27FC236}">
                <a16:creationId xmlns:a16="http://schemas.microsoft.com/office/drawing/2014/main" id="{1BAEC84D-74FE-4EB9-8F4C-E55F1BE5439E}"/>
              </a:ext>
            </a:extLst>
          </p:cNvPr>
          <p:cNvSpPr/>
          <p:nvPr/>
        </p:nvSpPr>
        <p:spPr>
          <a:xfrm>
            <a:off x="-9554455" y="14044163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61;p13">
            <a:extLst>
              <a:ext uri="{FF2B5EF4-FFF2-40B4-BE49-F238E27FC236}">
                <a16:creationId xmlns:a16="http://schemas.microsoft.com/office/drawing/2014/main" id="{55DF36B0-15B9-48D0-83E8-540584950727}"/>
              </a:ext>
            </a:extLst>
          </p:cNvPr>
          <p:cNvSpPr/>
          <p:nvPr/>
        </p:nvSpPr>
        <p:spPr>
          <a:xfrm>
            <a:off x="-9554455" y="21885544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7E27430C-8C5F-40D3-92E2-D0E8841ECACB}"/>
              </a:ext>
            </a:extLst>
          </p:cNvPr>
          <p:cNvSpPr/>
          <p:nvPr/>
        </p:nvSpPr>
        <p:spPr>
          <a:xfrm>
            <a:off x="-9554455" y="22491022"/>
            <a:ext cx="7441772" cy="762861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latin typeface="Work Sans"/>
                <a:ea typeface="Work Sans"/>
                <a:cs typeface="Work Sans"/>
                <a:sym typeface="Work Sans"/>
              </a:rPr>
              <a:t>Check the font 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Ensure the font of the text boxes on the poster are set to </a:t>
            </a: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Arial Black</a:t>
            </a: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. You can change the font of text by selecting a text box and using the drop-down menu at the top which has a list of fonts.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GOOGLE SLIDES: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When using Google Slides, you may need to add Arial Black to your font list using the “More Fonts” option from the font drop-down menu.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" name="Google Shape;59;p13">
            <a:extLst>
              <a:ext uri="{FF2B5EF4-FFF2-40B4-BE49-F238E27FC236}">
                <a16:creationId xmlns:a16="http://schemas.microsoft.com/office/drawing/2014/main" id="{B74ED495-3998-4E30-B4F4-C2FA9D1BDB1A}"/>
              </a:ext>
            </a:extLst>
          </p:cNvPr>
          <p:cNvSpPr/>
          <p:nvPr/>
        </p:nvSpPr>
        <p:spPr>
          <a:xfrm>
            <a:off x="25403325" y="0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" name="Google Shape;58;p13">
            <a:extLst>
              <a:ext uri="{FF2B5EF4-FFF2-40B4-BE49-F238E27FC236}">
                <a16:creationId xmlns:a16="http://schemas.microsoft.com/office/drawing/2014/main" id="{294863E7-F36D-48B6-8537-E3C8D8982137}"/>
              </a:ext>
            </a:extLst>
          </p:cNvPr>
          <p:cNvSpPr/>
          <p:nvPr/>
        </p:nvSpPr>
        <p:spPr>
          <a:xfrm>
            <a:off x="25403324" y="687170"/>
            <a:ext cx="9724875" cy="86854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______________________________________</a:t>
            </a: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  <a:p>
            <a:pPr algn="ctr"/>
            <a:r>
              <a:rPr lang="en-US" sz="3200" b="1" dirty="0"/>
              <a:t>Print the saved PDF or image for </a:t>
            </a:r>
            <a:br>
              <a:rPr lang="en-US" sz="3200" b="1" dirty="0"/>
            </a:br>
            <a:r>
              <a:rPr lang="en-US" sz="3200" b="1" dirty="0"/>
              <a:t>posters or flyers.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</p:txBody>
      </p:sp>
      <p:sp>
        <p:nvSpPr>
          <p:cNvPr id="30" name="Google Shape;59;p13">
            <a:extLst>
              <a:ext uri="{FF2B5EF4-FFF2-40B4-BE49-F238E27FC236}">
                <a16:creationId xmlns:a16="http://schemas.microsoft.com/office/drawing/2014/main" id="{DFFA8BA2-F264-442F-BD52-2F1671125882}"/>
              </a:ext>
            </a:extLst>
          </p:cNvPr>
          <p:cNvSpPr/>
          <p:nvPr/>
        </p:nvSpPr>
        <p:spPr>
          <a:xfrm>
            <a:off x="25403325" y="11270217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Optional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58;p13">
            <a:extLst>
              <a:ext uri="{FF2B5EF4-FFF2-40B4-BE49-F238E27FC236}">
                <a16:creationId xmlns:a16="http://schemas.microsoft.com/office/drawing/2014/main" id="{9E313ED2-5BB7-4B86-A3AA-9C2B88BEA76C}"/>
              </a:ext>
            </a:extLst>
          </p:cNvPr>
          <p:cNvSpPr/>
          <p:nvPr/>
        </p:nvSpPr>
        <p:spPr>
          <a:xfrm>
            <a:off x="25403324" y="11957387"/>
            <a:ext cx="9724875" cy="93786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Create a custom message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update the “Vaccination is” message, start by editing the example message below and replacing it with your custom message. 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Try to match the length of the message currently on the poster to ensure you have room for information below. The font of the text should be </a:t>
            </a:r>
            <a:r>
              <a:rPr lang="en-US" altLang="en-US" sz="3200" b="1" dirty="0"/>
              <a:t>Arial Black. </a:t>
            </a:r>
            <a:r>
              <a:rPr lang="en-US" altLang="en-US" sz="3200" dirty="0"/>
              <a:t>Adjust the font size as needed to fit the space provided.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Once the message is ready, delete the text currently on the poster and replace it with the new message.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ensure the new message is centered on the poster,  select Arrange 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→ Align → Align Center.</a:t>
            </a:r>
            <a:endParaRPr lang="en-US" alt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F2784-8966-436B-8C43-937489319951}"/>
              </a:ext>
            </a:extLst>
          </p:cNvPr>
          <p:cNvSpPr txBox="1"/>
          <p:nvPr/>
        </p:nvSpPr>
        <p:spPr>
          <a:xfrm>
            <a:off x="23523317" y="22848600"/>
            <a:ext cx="20802600" cy="46826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13800" b="1" spc="500" dirty="0">
                <a:latin typeface="Arial Black"/>
                <a:cs typeface="Aharoni"/>
              </a:rPr>
              <a:t>VACCINATION IS</a:t>
            </a:r>
          </a:p>
          <a:p>
            <a:pPr algn="ctr"/>
            <a:r>
              <a:rPr lang="en-US" sz="19900" b="1" spc="500" dirty="0">
                <a:latin typeface="Arial Black"/>
                <a:cs typeface="Aharoni"/>
              </a:rPr>
              <a:t>PROTECTION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2EE11-EB54-46A4-A738-DB2929DE1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17" b="28548"/>
          <a:stretch/>
        </p:blipFill>
        <p:spPr>
          <a:xfrm>
            <a:off x="31046" y="22587505"/>
            <a:ext cx="22112108" cy="48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0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6CC48D-136D-42E6-984F-3600766A54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65580-F3E1-4FB6-8856-A3F3E77F2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A3B88D-811A-49F8-A61D-7D63278DA9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422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56</cp:revision>
  <dcterms:created xsi:type="dcterms:W3CDTF">2021-03-26T17:39:45Z</dcterms:created>
  <dcterms:modified xsi:type="dcterms:W3CDTF">2021-08-06T15:38:46Z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