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2174200" cy="30119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369C"/>
    <a:srgbClr val="F8D160"/>
    <a:srgbClr val="87C9FB"/>
    <a:srgbClr val="F9D160"/>
    <a:srgbClr val="E6E6E6"/>
    <a:srgbClr val="407C62"/>
    <a:srgbClr val="87C9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93" autoAdjust="0"/>
    <p:restoredTop sz="94660"/>
  </p:normalViewPr>
  <p:slideViewPr>
    <p:cSldViewPr snapToGrid="0">
      <p:cViewPr varScale="1">
        <p:scale>
          <a:sx n="25" d="100"/>
          <a:sy n="25" d="100"/>
        </p:scale>
        <p:origin x="36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3065" y="4929304"/>
            <a:ext cx="18848070" cy="10486096"/>
          </a:xfrm>
        </p:spPr>
        <p:txBody>
          <a:bodyPr anchor="b"/>
          <a:lstStyle>
            <a:lvl1pPr algn="ctr">
              <a:defRPr sz="145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1775" y="15819784"/>
            <a:ext cx="16630650" cy="7271938"/>
          </a:xfrm>
        </p:spPr>
        <p:txBody>
          <a:bodyPr/>
          <a:lstStyle>
            <a:lvl1pPr marL="0" indent="0" algn="ctr">
              <a:buNone/>
              <a:defRPr sz="5820"/>
            </a:lvl1pPr>
            <a:lvl2pPr marL="1108710" indent="0" algn="ctr">
              <a:buNone/>
              <a:defRPr sz="4850"/>
            </a:lvl2pPr>
            <a:lvl3pPr marL="2217420" indent="0" algn="ctr">
              <a:buNone/>
              <a:defRPr sz="4365"/>
            </a:lvl3pPr>
            <a:lvl4pPr marL="3326130" indent="0" algn="ctr">
              <a:buNone/>
              <a:defRPr sz="3880"/>
            </a:lvl4pPr>
            <a:lvl5pPr marL="4434840" indent="0" algn="ctr">
              <a:buNone/>
              <a:defRPr sz="3880"/>
            </a:lvl5pPr>
            <a:lvl6pPr marL="5543550" indent="0" algn="ctr">
              <a:buNone/>
              <a:defRPr sz="3880"/>
            </a:lvl6pPr>
            <a:lvl7pPr marL="6652260" indent="0" algn="ctr">
              <a:buNone/>
              <a:defRPr sz="3880"/>
            </a:lvl7pPr>
            <a:lvl8pPr marL="7760970" indent="0" algn="ctr">
              <a:buNone/>
              <a:defRPr sz="3880"/>
            </a:lvl8pPr>
            <a:lvl9pPr marL="8869680" indent="0" algn="ctr">
              <a:buNone/>
              <a:defRPr sz="3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5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2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868413" y="1603592"/>
            <a:ext cx="4781312" cy="25525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478" y="1603592"/>
            <a:ext cx="14066758" cy="25525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399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5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928" y="7509002"/>
            <a:ext cx="19125248" cy="12528931"/>
          </a:xfrm>
        </p:spPr>
        <p:txBody>
          <a:bodyPr anchor="b"/>
          <a:lstStyle>
            <a:lvl1pPr>
              <a:defRPr sz="145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928" y="20156461"/>
            <a:ext cx="19125248" cy="6588669"/>
          </a:xfrm>
        </p:spPr>
        <p:txBody>
          <a:bodyPr/>
          <a:lstStyle>
            <a:lvl1pPr marL="0" indent="0">
              <a:buNone/>
              <a:defRPr sz="5820">
                <a:solidFill>
                  <a:schemeClr val="tx1"/>
                </a:solidFill>
              </a:defRPr>
            </a:lvl1pPr>
            <a:lvl2pPr marL="1108710" indent="0">
              <a:buNone/>
              <a:defRPr sz="4850">
                <a:solidFill>
                  <a:schemeClr val="tx1">
                    <a:tint val="75000"/>
                  </a:schemeClr>
                </a:solidFill>
              </a:defRPr>
            </a:lvl2pPr>
            <a:lvl3pPr marL="2217420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3pPr>
            <a:lvl4pPr marL="332613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4pPr>
            <a:lvl5pPr marL="443484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5pPr>
            <a:lvl6pPr marL="554355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6pPr>
            <a:lvl7pPr marL="665226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7pPr>
            <a:lvl8pPr marL="776097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8pPr>
            <a:lvl9pPr marL="886968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9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476" y="8017959"/>
            <a:ext cx="9424035" cy="191106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25689" y="8017959"/>
            <a:ext cx="9424035" cy="191106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6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364" y="1603598"/>
            <a:ext cx="19125248" cy="58217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7367" y="7383497"/>
            <a:ext cx="9380725" cy="3618538"/>
          </a:xfrm>
        </p:spPr>
        <p:txBody>
          <a:bodyPr anchor="b"/>
          <a:lstStyle>
            <a:lvl1pPr marL="0" indent="0">
              <a:buNone/>
              <a:defRPr sz="5820" b="1"/>
            </a:lvl1pPr>
            <a:lvl2pPr marL="1108710" indent="0">
              <a:buNone/>
              <a:defRPr sz="4850" b="1"/>
            </a:lvl2pPr>
            <a:lvl3pPr marL="2217420" indent="0">
              <a:buNone/>
              <a:defRPr sz="4365" b="1"/>
            </a:lvl3pPr>
            <a:lvl4pPr marL="3326130" indent="0">
              <a:buNone/>
              <a:defRPr sz="3880" b="1"/>
            </a:lvl4pPr>
            <a:lvl5pPr marL="4434840" indent="0">
              <a:buNone/>
              <a:defRPr sz="3880" b="1"/>
            </a:lvl5pPr>
            <a:lvl6pPr marL="5543550" indent="0">
              <a:buNone/>
              <a:defRPr sz="3880" b="1"/>
            </a:lvl6pPr>
            <a:lvl7pPr marL="6652260" indent="0">
              <a:buNone/>
              <a:defRPr sz="3880" b="1"/>
            </a:lvl7pPr>
            <a:lvl8pPr marL="7760970" indent="0">
              <a:buNone/>
              <a:defRPr sz="3880" b="1"/>
            </a:lvl8pPr>
            <a:lvl9pPr marL="8869680" indent="0">
              <a:buNone/>
              <a:defRPr sz="3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7367" y="11002035"/>
            <a:ext cx="9380725" cy="16182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225690" y="7383497"/>
            <a:ext cx="9426923" cy="3618538"/>
          </a:xfrm>
        </p:spPr>
        <p:txBody>
          <a:bodyPr anchor="b"/>
          <a:lstStyle>
            <a:lvl1pPr marL="0" indent="0">
              <a:buNone/>
              <a:defRPr sz="5820" b="1"/>
            </a:lvl1pPr>
            <a:lvl2pPr marL="1108710" indent="0">
              <a:buNone/>
              <a:defRPr sz="4850" b="1"/>
            </a:lvl2pPr>
            <a:lvl3pPr marL="2217420" indent="0">
              <a:buNone/>
              <a:defRPr sz="4365" b="1"/>
            </a:lvl3pPr>
            <a:lvl4pPr marL="3326130" indent="0">
              <a:buNone/>
              <a:defRPr sz="3880" b="1"/>
            </a:lvl4pPr>
            <a:lvl5pPr marL="4434840" indent="0">
              <a:buNone/>
              <a:defRPr sz="3880" b="1"/>
            </a:lvl5pPr>
            <a:lvl6pPr marL="5543550" indent="0">
              <a:buNone/>
              <a:defRPr sz="3880" b="1"/>
            </a:lvl6pPr>
            <a:lvl7pPr marL="6652260" indent="0">
              <a:buNone/>
              <a:defRPr sz="3880" b="1"/>
            </a:lvl7pPr>
            <a:lvl8pPr marL="7760970" indent="0">
              <a:buNone/>
              <a:defRPr sz="3880" b="1"/>
            </a:lvl8pPr>
            <a:lvl9pPr marL="8869680" indent="0">
              <a:buNone/>
              <a:defRPr sz="3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225690" y="11002035"/>
            <a:ext cx="9426923" cy="16182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15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30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3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364" y="2007976"/>
            <a:ext cx="7151757" cy="7027916"/>
          </a:xfrm>
        </p:spPr>
        <p:txBody>
          <a:bodyPr anchor="b"/>
          <a:lstStyle>
            <a:lvl1pPr>
              <a:defRPr sz="7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6923" y="4336677"/>
            <a:ext cx="11225689" cy="21404465"/>
          </a:xfrm>
        </p:spPr>
        <p:txBody>
          <a:bodyPr/>
          <a:lstStyle>
            <a:lvl1pPr>
              <a:defRPr sz="7760"/>
            </a:lvl1pPr>
            <a:lvl2pPr>
              <a:defRPr sz="6790"/>
            </a:lvl2pPr>
            <a:lvl3pPr>
              <a:defRPr sz="5820"/>
            </a:lvl3pPr>
            <a:lvl4pPr>
              <a:defRPr sz="4850"/>
            </a:lvl4pPr>
            <a:lvl5pPr>
              <a:defRPr sz="4850"/>
            </a:lvl5pPr>
            <a:lvl6pPr>
              <a:defRPr sz="4850"/>
            </a:lvl6pPr>
            <a:lvl7pPr>
              <a:defRPr sz="4850"/>
            </a:lvl7pPr>
            <a:lvl8pPr>
              <a:defRPr sz="4850"/>
            </a:lvl8pPr>
            <a:lvl9pPr>
              <a:defRPr sz="48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7364" y="9035891"/>
            <a:ext cx="7151757" cy="16740107"/>
          </a:xfrm>
        </p:spPr>
        <p:txBody>
          <a:bodyPr/>
          <a:lstStyle>
            <a:lvl1pPr marL="0" indent="0">
              <a:buNone/>
              <a:defRPr sz="3880"/>
            </a:lvl1pPr>
            <a:lvl2pPr marL="1108710" indent="0">
              <a:buNone/>
              <a:defRPr sz="3395"/>
            </a:lvl2pPr>
            <a:lvl3pPr marL="2217420" indent="0">
              <a:buNone/>
              <a:defRPr sz="2910"/>
            </a:lvl3pPr>
            <a:lvl4pPr marL="3326130" indent="0">
              <a:buNone/>
              <a:defRPr sz="2425"/>
            </a:lvl4pPr>
            <a:lvl5pPr marL="4434840" indent="0">
              <a:buNone/>
              <a:defRPr sz="2425"/>
            </a:lvl5pPr>
            <a:lvl6pPr marL="5543550" indent="0">
              <a:buNone/>
              <a:defRPr sz="2425"/>
            </a:lvl6pPr>
            <a:lvl7pPr marL="6652260" indent="0">
              <a:buNone/>
              <a:defRPr sz="2425"/>
            </a:lvl7pPr>
            <a:lvl8pPr marL="7760970" indent="0">
              <a:buNone/>
              <a:defRPr sz="2425"/>
            </a:lvl8pPr>
            <a:lvl9pPr marL="8869680" indent="0">
              <a:buNone/>
              <a:defRPr sz="24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81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364" y="2007976"/>
            <a:ext cx="7151757" cy="7027916"/>
          </a:xfrm>
        </p:spPr>
        <p:txBody>
          <a:bodyPr anchor="b"/>
          <a:lstStyle>
            <a:lvl1pPr>
              <a:defRPr sz="7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426923" y="4336677"/>
            <a:ext cx="11225689" cy="21404465"/>
          </a:xfrm>
        </p:spPr>
        <p:txBody>
          <a:bodyPr anchor="t"/>
          <a:lstStyle>
            <a:lvl1pPr marL="0" indent="0">
              <a:buNone/>
              <a:defRPr sz="7760"/>
            </a:lvl1pPr>
            <a:lvl2pPr marL="1108710" indent="0">
              <a:buNone/>
              <a:defRPr sz="6790"/>
            </a:lvl2pPr>
            <a:lvl3pPr marL="2217420" indent="0">
              <a:buNone/>
              <a:defRPr sz="5820"/>
            </a:lvl3pPr>
            <a:lvl4pPr marL="3326130" indent="0">
              <a:buNone/>
              <a:defRPr sz="4850"/>
            </a:lvl4pPr>
            <a:lvl5pPr marL="4434840" indent="0">
              <a:buNone/>
              <a:defRPr sz="4850"/>
            </a:lvl5pPr>
            <a:lvl6pPr marL="5543550" indent="0">
              <a:buNone/>
              <a:defRPr sz="4850"/>
            </a:lvl6pPr>
            <a:lvl7pPr marL="6652260" indent="0">
              <a:buNone/>
              <a:defRPr sz="4850"/>
            </a:lvl7pPr>
            <a:lvl8pPr marL="7760970" indent="0">
              <a:buNone/>
              <a:defRPr sz="4850"/>
            </a:lvl8pPr>
            <a:lvl9pPr marL="8869680" indent="0">
              <a:buNone/>
              <a:defRPr sz="48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7364" y="9035891"/>
            <a:ext cx="7151757" cy="16740107"/>
          </a:xfrm>
        </p:spPr>
        <p:txBody>
          <a:bodyPr/>
          <a:lstStyle>
            <a:lvl1pPr marL="0" indent="0">
              <a:buNone/>
              <a:defRPr sz="3880"/>
            </a:lvl1pPr>
            <a:lvl2pPr marL="1108710" indent="0">
              <a:buNone/>
              <a:defRPr sz="3395"/>
            </a:lvl2pPr>
            <a:lvl3pPr marL="2217420" indent="0">
              <a:buNone/>
              <a:defRPr sz="2910"/>
            </a:lvl3pPr>
            <a:lvl4pPr marL="3326130" indent="0">
              <a:buNone/>
              <a:defRPr sz="2425"/>
            </a:lvl4pPr>
            <a:lvl5pPr marL="4434840" indent="0">
              <a:buNone/>
              <a:defRPr sz="2425"/>
            </a:lvl5pPr>
            <a:lvl6pPr marL="5543550" indent="0">
              <a:buNone/>
              <a:defRPr sz="2425"/>
            </a:lvl6pPr>
            <a:lvl7pPr marL="6652260" indent="0">
              <a:buNone/>
              <a:defRPr sz="2425"/>
            </a:lvl7pPr>
            <a:lvl8pPr marL="7760970" indent="0">
              <a:buNone/>
              <a:defRPr sz="2425"/>
            </a:lvl8pPr>
            <a:lvl9pPr marL="8869680" indent="0">
              <a:buNone/>
              <a:defRPr sz="24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1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476" y="1603598"/>
            <a:ext cx="19125248" cy="58217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476" y="8017959"/>
            <a:ext cx="19125248" cy="19110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476" y="27916449"/>
            <a:ext cx="4989195" cy="1603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45204" y="27916449"/>
            <a:ext cx="7483793" cy="1603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660529" y="27916449"/>
            <a:ext cx="4989195" cy="1603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74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217420" rtl="0" eaLnBrk="1" latinLnBrk="0" hangingPunct="1">
        <a:lnSpc>
          <a:spcPct val="90000"/>
        </a:lnSpc>
        <a:spcBef>
          <a:spcPct val="0"/>
        </a:spcBef>
        <a:buNone/>
        <a:defRPr sz="10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4355" indent="-554355" algn="l" defTabSz="2217420" rtl="0" eaLnBrk="1" latinLnBrk="0" hangingPunct="1">
        <a:lnSpc>
          <a:spcPct val="90000"/>
        </a:lnSpc>
        <a:spcBef>
          <a:spcPts val="2425"/>
        </a:spcBef>
        <a:buFont typeface="Arial" panose="020B0604020202020204" pitchFamily="34" charset="0"/>
        <a:buChar char="•"/>
        <a:defRPr sz="6790" kern="1200">
          <a:solidFill>
            <a:schemeClr val="tx1"/>
          </a:solidFill>
          <a:latin typeface="+mn-lt"/>
          <a:ea typeface="+mn-ea"/>
          <a:cs typeface="+mn-cs"/>
        </a:defRPr>
      </a:lvl1pPr>
      <a:lvl2pPr marL="166306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5820" kern="1200">
          <a:solidFill>
            <a:schemeClr val="tx1"/>
          </a:solidFill>
          <a:latin typeface="+mn-lt"/>
          <a:ea typeface="+mn-ea"/>
          <a:cs typeface="+mn-cs"/>
        </a:defRPr>
      </a:lvl2pPr>
      <a:lvl3pPr marL="277177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850" kern="1200">
          <a:solidFill>
            <a:schemeClr val="tx1"/>
          </a:solidFill>
          <a:latin typeface="+mn-lt"/>
          <a:ea typeface="+mn-ea"/>
          <a:cs typeface="+mn-cs"/>
        </a:defRPr>
      </a:lvl3pPr>
      <a:lvl4pPr marL="388048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4pPr>
      <a:lvl5pPr marL="498919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5pPr>
      <a:lvl6pPr marL="609790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6pPr>
      <a:lvl7pPr marL="720661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7pPr>
      <a:lvl8pPr marL="831532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8pPr>
      <a:lvl9pPr marL="942403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10871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2pPr>
      <a:lvl3pPr marL="221742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3pPr>
      <a:lvl4pPr marL="332613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4pPr>
      <a:lvl5pPr marL="443484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5pPr>
      <a:lvl6pPr marL="554355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6pPr>
      <a:lvl7pPr marL="665226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7pPr>
      <a:lvl8pPr marL="776097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8pPr>
      <a:lvl9pPr marL="886968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wearing a mask&#10;&#10;Description automatically generated with low confidence">
            <a:extLst>
              <a:ext uri="{FF2B5EF4-FFF2-40B4-BE49-F238E27FC236}">
                <a16:creationId xmlns:a16="http://schemas.microsoft.com/office/drawing/2014/main" id="{88B7FE45-5182-447B-8F60-F49D8B3AE9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19" t="9999" r="16914" b="216"/>
          <a:stretch/>
        </p:blipFill>
        <p:spPr>
          <a:xfrm>
            <a:off x="0" y="0"/>
            <a:ext cx="22174200" cy="2269620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4DE0E4B-96D8-447B-A794-EDE7264B4223}"/>
              </a:ext>
            </a:extLst>
          </p:cNvPr>
          <p:cNvSpPr/>
          <p:nvPr/>
        </p:nvSpPr>
        <p:spPr>
          <a:xfrm>
            <a:off x="-266700" y="18340589"/>
            <a:ext cx="22707600" cy="11931028"/>
          </a:xfrm>
          <a:custGeom>
            <a:avLst/>
            <a:gdLst>
              <a:gd name="connsiteX0" fmla="*/ 0 w 7772400"/>
              <a:gd name="connsiteY0" fmla="*/ 0 h 2670629"/>
              <a:gd name="connsiteX1" fmla="*/ 7772400 w 7772400"/>
              <a:gd name="connsiteY1" fmla="*/ 0 h 2670629"/>
              <a:gd name="connsiteX2" fmla="*/ 7772400 w 7772400"/>
              <a:gd name="connsiteY2" fmla="*/ 2670629 h 2670629"/>
              <a:gd name="connsiteX3" fmla="*/ 0 w 7772400"/>
              <a:gd name="connsiteY3" fmla="*/ 2670629 h 2670629"/>
              <a:gd name="connsiteX4" fmla="*/ 0 w 7772400"/>
              <a:gd name="connsiteY4" fmla="*/ 0 h 2670629"/>
              <a:gd name="connsiteX0" fmla="*/ 0 w 7786914"/>
              <a:gd name="connsiteY0" fmla="*/ 1451429 h 4122058"/>
              <a:gd name="connsiteX1" fmla="*/ 7786914 w 7786914"/>
              <a:gd name="connsiteY1" fmla="*/ 0 h 4122058"/>
              <a:gd name="connsiteX2" fmla="*/ 7772400 w 7786914"/>
              <a:gd name="connsiteY2" fmla="*/ 4122058 h 4122058"/>
              <a:gd name="connsiteX3" fmla="*/ 0 w 7786914"/>
              <a:gd name="connsiteY3" fmla="*/ 4122058 h 4122058"/>
              <a:gd name="connsiteX4" fmla="*/ 0 w 7786914"/>
              <a:gd name="connsiteY4" fmla="*/ 1451429 h 4122058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4151087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6914" h="4151087">
                <a:moveTo>
                  <a:pt x="0" y="1480458"/>
                </a:moveTo>
                <a:lnTo>
                  <a:pt x="7786914" y="0"/>
                </a:lnTo>
                <a:lnTo>
                  <a:pt x="7772400" y="4151087"/>
                </a:lnTo>
                <a:lnTo>
                  <a:pt x="0" y="4151087"/>
                </a:lnTo>
                <a:lnTo>
                  <a:pt x="0" y="1480458"/>
                </a:lnTo>
                <a:close/>
              </a:path>
            </a:pathLst>
          </a:custGeom>
          <a:solidFill>
            <a:schemeClr val="bg1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6BDD1C1-811B-4300-BBDD-AD11C0170CD8}"/>
              </a:ext>
            </a:extLst>
          </p:cNvPr>
          <p:cNvSpPr/>
          <p:nvPr/>
        </p:nvSpPr>
        <p:spPr>
          <a:xfrm>
            <a:off x="14983531" y="16010777"/>
            <a:ext cx="6286564" cy="6286564"/>
          </a:xfrm>
          <a:prstGeom prst="ellipse">
            <a:avLst/>
          </a:prstGeom>
          <a:solidFill>
            <a:srgbClr val="13369C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DDB1DC-A4D1-4C05-8FDA-9AD39396E719}"/>
              </a:ext>
            </a:extLst>
          </p:cNvPr>
          <p:cNvSpPr txBox="1"/>
          <p:nvPr/>
        </p:nvSpPr>
        <p:spPr>
          <a:xfrm rot="20305829">
            <a:off x="15170444" y="16573601"/>
            <a:ext cx="5560008" cy="4616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5400" dirty="0" err="1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Tanpri</a:t>
            </a:r>
            <a:endParaRPr lang="en-US" sz="5400" dirty="0">
              <a:solidFill>
                <a:schemeClr val="bg1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algn="ctr">
              <a:lnSpc>
                <a:spcPct val="110000"/>
              </a:lnSpc>
            </a:pPr>
            <a:r>
              <a:rPr lang="en-US" sz="5400" dirty="0" err="1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enskri</a:t>
            </a:r>
            <a:endParaRPr lang="en-US" sz="5400" dirty="0">
              <a:solidFill>
                <a:schemeClr val="bg1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algn="ctr">
              <a:lnSpc>
                <a:spcPct val="110000"/>
              </a:lnSpc>
            </a:pPr>
            <a:r>
              <a:rPr lang="en-US" sz="5400" dirty="0" err="1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pou’w</a:t>
            </a:r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pran</a:t>
            </a:r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</a:p>
          <a:p>
            <a:pPr algn="ctr">
              <a:lnSpc>
                <a:spcPct val="110000"/>
              </a:lnSpc>
            </a:pPr>
            <a:r>
              <a:rPr lang="en-US" sz="5400" dirty="0" err="1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vaksen</a:t>
            </a:r>
            <a:endParaRPr lang="en-US" sz="5400" dirty="0">
              <a:solidFill>
                <a:schemeClr val="bg1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algn="ctr">
              <a:lnSpc>
                <a:spcPct val="110000"/>
              </a:lnSpc>
            </a:pPr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COVID-19 la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C5DEF2-6356-49AB-9B21-793073461EF5}"/>
              </a:ext>
            </a:extLst>
          </p:cNvPr>
          <p:cNvSpPr txBox="1"/>
          <p:nvPr/>
        </p:nvSpPr>
        <p:spPr>
          <a:xfrm>
            <a:off x="2095500" y="28242042"/>
            <a:ext cx="179832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pc="600" dirty="0" err="1">
                <a:latin typeface="Arial Black" panose="020B0A04020102020204" pitchFamily="34" charset="0"/>
                <a:cs typeface="Aharoni" panose="02010803020104030203" pitchFamily="2" charset="-79"/>
              </a:rPr>
              <a:t>Enskri</a:t>
            </a:r>
            <a:r>
              <a:rPr lang="en-US" sz="3600" b="1" spc="600" dirty="0">
                <a:latin typeface="Arial Black" panose="020B0A04020102020204" pitchFamily="34" charset="0"/>
                <a:cs typeface="Aharoni" panose="02010803020104030203" pitchFamily="2" charset="-79"/>
              </a:rPr>
              <a:t> la</a:t>
            </a:r>
          </a:p>
          <a:p>
            <a:pPr algn="ctr"/>
            <a:r>
              <a:rPr lang="en-US" sz="4000" b="1" spc="600" dirty="0">
                <a:latin typeface="Arial Black" panose="020B0A04020102020204" pitchFamily="34" charset="0"/>
                <a:cs typeface="Aharoni" panose="02010803020104030203" pitchFamily="2" charset="-79"/>
              </a:rPr>
              <a:t>1-800-000-0000  +  website link</a:t>
            </a:r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61E55648-D8CA-4E5A-9819-2AC99D779E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0051" y="17746107"/>
            <a:ext cx="4341394" cy="3934928"/>
          </a:xfrm>
          <a:prstGeom prst="rect">
            <a:avLst/>
          </a:prstGeom>
        </p:spPr>
      </p:pic>
      <p:sp>
        <p:nvSpPr>
          <p:cNvPr id="12" name="Google Shape;59;p13">
            <a:extLst>
              <a:ext uri="{FF2B5EF4-FFF2-40B4-BE49-F238E27FC236}">
                <a16:creationId xmlns:a16="http://schemas.microsoft.com/office/drawing/2014/main" id="{C10ABE0F-0B62-4E6C-9CF2-489D3E2779C0}"/>
              </a:ext>
            </a:extLst>
          </p:cNvPr>
          <p:cNvSpPr/>
          <p:nvPr/>
        </p:nvSpPr>
        <p:spPr>
          <a:xfrm>
            <a:off x="25403325" y="11270217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  <a:sym typeface="Work Sans"/>
              </a:rPr>
              <a:t>Optional</a:t>
            </a:r>
            <a:endParaRPr sz="4000" b="1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6" name="Google Shape;56;p13">
            <a:extLst>
              <a:ext uri="{FF2B5EF4-FFF2-40B4-BE49-F238E27FC236}">
                <a16:creationId xmlns:a16="http://schemas.microsoft.com/office/drawing/2014/main" id="{0BC5CAB9-A66D-469E-92E7-500902402308}"/>
              </a:ext>
            </a:extLst>
          </p:cNvPr>
          <p:cNvSpPr/>
          <p:nvPr/>
        </p:nvSpPr>
        <p:spPr>
          <a:xfrm>
            <a:off x="-9651807" y="-7866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7" name="Google Shape;55;p13">
            <a:extLst>
              <a:ext uri="{FF2B5EF4-FFF2-40B4-BE49-F238E27FC236}">
                <a16:creationId xmlns:a16="http://schemas.microsoft.com/office/drawing/2014/main" id="{CA151459-BFD5-4FA5-A760-9680D27AB461}"/>
              </a:ext>
            </a:extLst>
          </p:cNvPr>
          <p:cNvSpPr/>
          <p:nvPr/>
        </p:nvSpPr>
        <p:spPr>
          <a:xfrm>
            <a:off x="-9651808" y="526818"/>
            <a:ext cx="7556307" cy="877775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buSzPts val="1100"/>
            </a:pPr>
            <a:r>
              <a:rPr lang="en" sz="3600" b="1" dirty="0">
                <a:latin typeface="Work Sans"/>
                <a:ea typeface="Work Sans"/>
                <a:cs typeface="Work Sans"/>
                <a:sym typeface="Work Sans"/>
              </a:rPr>
              <a:t>Add an image </a:t>
            </a:r>
            <a:br>
              <a:rPr lang="en" sz="3600" b="1" dirty="0">
                <a:latin typeface="Work Sans"/>
                <a:ea typeface="Work Sans"/>
                <a:cs typeface="Work Sans"/>
              </a:rPr>
            </a:br>
            <a:r>
              <a:rPr lang="en" sz="3600" b="1" dirty="0">
                <a:latin typeface="Work Sans"/>
                <a:ea typeface="Work Sans"/>
                <a:cs typeface="Work Sans"/>
                <a:sym typeface="Work Sans"/>
              </a:rPr>
              <a:t>and scale it </a:t>
            </a:r>
            <a:endParaRPr sz="3600" b="1" dirty="0">
              <a:solidFill>
                <a:srgbClr val="00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Go to Insert </a:t>
            </a:r>
            <a:r>
              <a:rPr lang="en" sz="3200" dirty="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Image </a:t>
            </a:r>
            <a:r>
              <a:rPr lang="en" sz="3200" dirty="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 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Upload from Computer and select an image you would like  to use for the poster. </a:t>
            </a:r>
            <a:endParaRPr sz="3200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>
              <a:lnSpc>
                <a:spcPct val="115000"/>
              </a:lnSpc>
              <a:buSzPts val="1100"/>
            </a:pPr>
            <a:r>
              <a:rPr lang="en" sz="3200" dirty="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To scale, grab bottom right corner of image and hold the clicker down. Drag your mouse or finger across diagonally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until it’s the same size/slightly bigger than the slide. 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P.S don’t worry if the image is covering the message/art at the bottom. Head to step 2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8" name="Google Shape;61;p13">
            <a:extLst>
              <a:ext uri="{FF2B5EF4-FFF2-40B4-BE49-F238E27FC236}">
                <a16:creationId xmlns:a16="http://schemas.microsoft.com/office/drawing/2014/main" id="{3D34897B-C7B6-4131-8249-04783179E1AD}"/>
              </a:ext>
            </a:extLst>
          </p:cNvPr>
          <p:cNvSpPr/>
          <p:nvPr/>
        </p:nvSpPr>
        <p:spPr>
          <a:xfrm>
            <a:off x="-9554455" y="1104243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9" name="Google Shape;60;p13">
            <a:extLst>
              <a:ext uri="{FF2B5EF4-FFF2-40B4-BE49-F238E27FC236}">
                <a16:creationId xmlns:a16="http://schemas.microsoft.com/office/drawing/2014/main" id="{1BFB5C93-D471-4868-BB33-9818FAD572C7}"/>
              </a:ext>
            </a:extLst>
          </p:cNvPr>
          <p:cNvSpPr/>
          <p:nvPr/>
        </p:nvSpPr>
        <p:spPr>
          <a:xfrm>
            <a:off x="-9554455" y="11647909"/>
            <a:ext cx="7441772" cy="5498041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 dirty="0">
                <a:latin typeface="Work Sans"/>
                <a:ea typeface="Work Sans"/>
                <a:cs typeface="Work Sans"/>
                <a:sym typeface="Work Sans"/>
              </a:rPr>
              <a:t>Send your image back</a:t>
            </a:r>
            <a:endParaRPr sz="3600" b="1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Once you size your image and scale it proportionally to the size of the slide or slightly bigger, right click on the image and go to Order </a:t>
            </a:r>
            <a:r>
              <a:rPr lang="en" sz="3200" dirty="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 Send to back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That will send your image behind the message and art at the bottom.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0" name="Google Shape;58;p13">
            <a:extLst>
              <a:ext uri="{FF2B5EF4-FFF2-40B4-BE49-F238E27FC236}">
                <a16:creationId xmlns:a16="http://schemas.microsoft.com/office/drawing/2014/main" id="{8B9F7F5C-37B6-414E-9D13-35EB51BC3989}"/>
              </a:ext>
            </a:extLst>
          </p:cNvPr>
          <p:cNvSpPr/>
          <p:nvPr/>
        </p:nvSpPr>
        <p:spPr>
          <a:xfrm>
            <a:off x="25403324" y="11957387"/>
            <a:ext cx="9724875" cy="9378613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600" b="1" dirty="0">
                <a:latin typeface="Work Sans" charset="0"/>
                <a:cs typeface="Work Sans" charset="0"/>
                <a:sym typeface="Work Sans" charset="0"/>
              </a:rPr>
              <a:t>Create a custom message</a:t>
            </a: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/>
              <a:t>To update the “Vaccination is” message, start by editing the example message below and replacing it with your custom message. </a:t>
            </a:r>
            <a:br>
              <a:rPr lang="en-US" altLang="en-US" sz="3200" dirty="0"/>
            </a:br>
            <a:br>
              <a:rPr lang="en-US" altLang="en-US" sz="3200" dirty="0"/>
            </a:br>
            <a:r>
              <a:rPr lang="en-US" altLang="en-US" sz="3200" dirty="0"/>
              <a:t>Try to match the length of the message currently on the poster to ensure you have room for information below. The font of the text should be </a:t>
            </a:r>
            <a:r>
              <a:rPr lang="en-US" altLang="en-US" sz="3200" b="1" dirty="0"/>
              <a:t>Arial Black. </a:t>
            </a:r>
            <a:r>
              <a:rPr lang="en-US" altLang="en-US" sz="3200" dirty="0"/>
              <a:t>Adjust the font size as needed to fit the space provided.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/>
              <a:t>Once the message is ready, delete the text currently on the poster and replace it with the new message.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/>
              <a:t>To ensure the new message is centered on the poster,  select Arrange </a:t>
            </a: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→ Align → Align Center.</a:t>
            </a:r>
            <a:endParaRPr lang="en-US" altLang="en-US" sz="3200" dirty="0"/>
          </a:p>
        </p:txBody>
      </p:sp>
      <p:sp>
        <p:nvSpPr>
          <p:cNvPr id="21" name="Google Shape;59;p13">
            <a:extLst>
              <a:ext uri="{FF2B5EF4-FFF2-40B4-BE49-F238E27FC236}">
                <a16:creationId xmlns:a16="http://schemas.microsoft.com/office/drawing/2014/main" id="{0903ACF4-92F6-495D-9C75-EE30F5F1139A}"/>
              </a:ext>
            </a:extLst>
          </p:cNvPr>
          <p:cNvSpPr/>
          <p:nvPr/>
        </p:nvSpPr>
        <p:spPr>
          <a:xfrm>
            <a:off x="25403325" y="0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  <a:sym typeface="Work Sans"/>
              </a:rPr>
              <a:t>4</a:t>
            </a:r>
            <a:endParaRPr sz="4000" b="1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2" name="Google Shape;58;p13">
            <a:extLst>
              <a:ext uri="{FF2B5EF4-FFF2-40B4-BE49-F238E27FC236}">
                <a16:creationId xmlns:a16="http://schemas.microsoft.com/office/drawing/2014/main" id="{CD2CF532-ECF5-4C6D-AD12-2773C0E506A8}"/>
              </a:ext>
            </a:extLst>
          </p:cNvPr>
          <p:cNvSpPr/>
          <p:nvPr/>
        </p:nvSpPr>
        <p:spPr>
          <a:xfrm>
            <a:off x="25403324" y="687170"/>
            <a:ext cx="9724875" cy="868543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PDF using Google Slides: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File → Download → PDF Document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/>
                <a:cs typeface="Work Sans" charset="0"/>
                <a:sym typeface="Work Sans" charset="0"/>
              </a:rPr>
              <a:t>Export as a PDF using PPT:</a:t>
            </a:r>
            <a:endParaRPr lang="en-US" altLang="en-US" sz="3200" b="1" dirty="0">
              <a:latin typeface="Work Sans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Select slide. File  → Save As Adobe PDF</a:t>
            </a: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______________________________________</a:t>
            </a:r>
          </a:p>
          <a:p>
            <a:pPr eaLnBrk="1" hangingPunct="1">
              <a:lnSpc>
                <a:spcPct val="115000"/>
              </a:lnSpc>
              <a:spcBef>
                <a:spcPts val="1800"/>
              </a:spcBef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JPG using Google Slides: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File → Download → JPEG Image (Current Slide)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/>
                <a:cs typeface="Work Sans" charset="0"/>
                <a:sym typeface="Work Sans" charset="0"/>
              </a:rPr>
              <a:t>Export as a JPG using PPT:</a:t>
            </a:r>
            <a:endParaRPr lang="en-US" altLang="en-US" sz="3200" b="1" dirty="0">
              <a:latin typeface="Work Sans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Select slide. File  → Save As  → JPEG Image</a:t>
            </a:r>
          </a:p>
          <a:p>
            <a:pPr>
              <a:lnSpc>
                <a:spcPct val="114999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</a:endParaRPr>
          </a:p>
          <a:p>
            <a:pPr algn="ctr"/>
            <a:r>
              <a:rPr lang="en-US" sz="3200" b="1" dirty="0"/>
              <a:t>Print the saved PDF or image for </a:t>
            </a:r>
            <a:br>
              <a:rPr lang="en-US" sz="3200" b="1" dirty="0"/>
            </a:br>
            <a:r>
              <a:rPr lang="en-US" sz="3200" b="1" dirty="0"/>
              <a:t>posters or flyers.</a:t>
            </a:r>
          </a:p>
          <a:p>
            <a:pPr>
              <a:lnSpc>
                <a:spcPct val="114999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</a:endParaRPr>
          </a:p>
        </p:txBody>
      </p:sp>
      <p:sp>
        <p:nvSpPr>
          <p:cNvPr id="23" name="Google Shape;61;p13">
            <a:extLst>
              <a:ext uri="{FF2B5EF4-FFF2-40B4-BE49-F238E27FC236}">
                <a16:creationId xmlns:a16="http://schemas.microsoft.com/office/drawing/2014/main" id="{7280F593-D9EA-4198-9339-1781683CC53F}"/>
              </a:ext>
            </a:extLst>
          </p:cNvPr>
          <p:cNvSpPr/>
          <p:nvPr/>
        </p:nvSpPr>
        <p:spPr>
          <a:xfrm>
            <a:off x="-9554455" y="18883812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4" name="Google Shape;60;p13">
            <a:extLst>
              <a:ext uri="{FF2B5EF4-FFF2-40B4-BE49-F238E27FC236}">
                <a16:creationId xmlns:a16="http://schemas.microsoft.com/office/drawing/2014/main" id="{6383FDED-0B98-4457-9322-9D35405C0F8F}"/>
              </a:ext>
            </a:extLst>
          </p:cNvPr>
          <p:cNvSpPr/>
          <p:nvPr/>
        </p:nvSpPr>
        <p:spPr>
          <a:xfrm>
            <a:off x="-9554455" y="19489290"/>
            <a:ext cx="7441772" cy="7628616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3600" b="1" dirty="0">
                <a:latin typeface="Work Sans"/>
                <a:ea typeface="Work Sans"/>
                <a:cs typeface="Work Sans"/>
                <a:sym typeface="Work Sans"/>
              </a:rPr>
              <a:t>Check the font </a:t>
            </a:r>
            <a:endParaRPr sz="3600" b="1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3200" dirty="0">
                <a:latin typeface="Work Sans"/>
                <a:ea typeface="Work Sans"/>
                <a:cs typeface="Work Sans"/>
                <a:sym typeface="Work Sans"/>
              </a:rPr>
              <a:t>Ensure the font of the text boxes on the poster are set to </a:t>
            </a:r>
            <a:r>
              <a:rPr lang="en-US" sz="3200" b="1" dirty="0">
                <a:latin typeface="Work Sans"/>
                <a:ea typeface="Work Sans"/>
                <a:cs typeface="Work Sans"/>
                <a:sym typeface="Work Sans"/>
              </a:rPr>
              <a:t>Arial Black</a:t>
            </a:r>
            <a:r>
              <a:rPr lang="en-US" sz="3200" dirty="0">
                <a:latin typeface="Work Sans"/>
                <a:ea typeface="Work Sans"/>
                <a:cs typeface="Work Sans"/>
                <a:sym typeface="Work Sans"/>
              </a:rPr>
              <a:t>. You can change the font of text by selecting a text box and using the drop-down menu at the top which has a list of fonts.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en-US"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3200" b="1" dirty="0">
                <a:latin typeface="Work Sans"/>
                <a:ea typeface="Work Sans"/>
                <a:cs typeface="Work Sans"/>
                <a:sym typeface="Work Sans"/>
              </a:rPr>
              <a:t>GOOGLE SLIDES: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3200" dirty="0">
                <a:latin typeface="Work Sans"/>
                <a:ea typeface="Work Sans"/>
                <a:cs typeface="Work Sans"/>
                <a:sym typeface="Work Sans"/>
              </a:rPr>
              <a:t>When using Google Slides, you may need to add Arial Black to your font list using the “More Fonts” option from the font drop-down menu.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3B6A8A3-F9D6-4F3B-AB7C-5C2F76E2F02E}"/>
              </a:ext>
            </a:extLst>
          </p:cNvPr>
          <p:cNvSpPr txBox="1"/>
          <p:nvPr/>
        </p:nvSpPr>
        <p:spPr>
          <a:xfrm>
            <a:off x="25403324" y="22696201"/>
            <a:ext cx="20126176" cy="468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50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VAKSINASYON SE</a:t>
            </a:r>
          </a:p>
          <a:p>
            <a:pPr algn="ctr"/>
            <a:r>
              <a:rPr lang="en-US" sz="210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FÒS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06EE183-46D1-4349-B97A-C98C327002E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62" t="8459" r="3562" b="27018"/>
          <a:stretch/>
        </p:blipFill>
        <p:spPr>
          <a:xfrm>
            <a:off x="789804" y="22645160"/>
            <a:ext cx="20594592" cy="4951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207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05106ECAF734D9CC60C8969D22B8A" ma:contentTypeVersion="13" ma:contentTypeDescription="Create a new document." ma:contentTypeScope="" ma:versionID="f8068b3cfb54ae2ce38b7492163f9300">
  <xsd:schema xmlns:xsd="http://www.w3.org/2001/XMLSchema" xmlns:xs="http://www.w3.org/2001/XMLSchema" xmlns:p="http://schemas.microsoft.com/office/2006/metadata/properties" xmlns:ns2="75afdd44-4aa4-4d0a-9dc0-7606fd3e2ef5" xmlns:ns3="41a82cfb-08d0-4eac-a8a5-9ca94e9619de" targetNamespace="http://schemas.microsoft.com/office/2006/metadata/properties" ma:root="true" ma:fieldsID="824ae8ba6e1c02e580807f3ae3c66c46" ns2:_="" ns3:_="">
    <xsd:import namespace="75afdd44-4aa4-4d0a-9dc0-7606fd3e2ef5"/>
    <xsd:import namespace="41a82cfb-08d0-4eac-a8a5-9ca94e9619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afdd44-4aa4-4d0a-9dc0-7606fd3e2e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82cfb-08d0-4eac-a8a5-9ca94e9619d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9CEB71-6F1E-44F7-81CB-E8F19000892C}"/>
</file>

<file path=customXml/itemProps2.xml><?xml version="1.0" encoding="utf-8"?>
<ds:datastoreItem xmlns:ds="http://schemas.openxmlformats.org/officeDocument/2006/customXml" ds:itemID="{4102401A-8E74-496E-9634-BD7A5D0EB3FF}"/>
</file>

<file path=customXml/itemProps3.xml><?xml version="1.0" encoding="utf-8"?>
<ds:datastoreItem xmlns:ds="http://schemas.openxmlformats.org/officeDocument/2006/customXml" ds:itemID="{E607D29A-2225-4298-A23C-3ED1B197802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</TotalTime>
  <Words>425</Words>
  <Application>Microsoft Office PowerPoint</Application>
  <PresentationFormat>Custom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Work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Giovanni Lopez-Quezada</dc:creator>
  <cp:lastModifiedBy>Giovanni Lopez-Quezada</cp:lastModifiedBy>
  <cp:revision>27</cp:revision>
  <dcterms:created xsi:type="dcterms:W3CDTF">2021-03-26T17:39:45Z</dcterms:created>
  <dcterms:modified xsi:type="dcterms:W3CDTF">2021-08-06T14:34:44Z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0x01010088205106ECAF734D9CC60C8969D22B8A</vt:lpwstr>
  </property>
</Properties>
</file>