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</p:sldIdLst>
  <p:sldSz cx="22174200" cy="30119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7C62"/>
    <a:srgbClr val="13369C"/>
    <a:srgbClr val="F8D160"/>
    <a:srgbClr val="87C9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7159252-33F4-5C15-E0E6-9864EE795035}" v="42" dt="2021-07-15T02:09:10.607"/>
    <p1510:client id="{6D74DDCA-1D91-F042-E01F-40776C18F4E4}" v="2" dt="2021-08-24T23:38:37.063"/>
    <p1510:client id="{8B9B4814-DB9D-6000-39A8-43DA0717BFB8}" v="13" dt="2021-07-22T19:11:48.943"/>
    <p1510:client id="{DAAF3660-7EB8-B3D2-B178-BFE985D8B273}" v="23" dt="2021-08-06T13:59:18.161"/>
    <p1510:client id="{E9B46517-45CE-009F-1137-89CC38247303}" v="21" dt="2021-08-06T14:06:10.698"/>
    <p1510:client id="{EFC1D43D-08EB-35AD-8EEE-D4A7C9CBD856}" v="20" dt="2021-08-24T23:36:49.11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6217" autoAdjust="0"/>
    <p:restoredTop sz="94660"/>
  </p:normalViewPr>
  <p:slideViewPr>
    <p:cSldViewPr snapToGrid="0">
      <p:cViewPr varScale="1">
        <p:scale>
          <a:sx n="15" d="100"/>
          <a:sy n="15" d="100"/>
        </p:scale>
        <p:origin x="2500" y="1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oel Dufrene" userId="S::ndufrene@migrantclinician.org::131c83a1-d70b-4f56-8487-a9b39281de7c" providerId="AD" clId="Web-{37159252-33F4-5C15-E0E6-9864EE795035}"/>
    <pc:docChg chg="modSld">
      <pc:chgData name="Noel Dufrene" userId="S::ndufrene@migrantclinician.org::131c83a1-d70b-4f56-8487-a9b39281de7c" providerId="AD" clId="Web-{37159252-33F4-5C15-E0E6-9864EE795035}" dt="2021-07-15T02:09:10.248" v="25" actId="20577"/>
      <pc:docMkLst>
        <pc:docMk/>
      </pc:docMkLst>
      <pc:sldChg chg="addSp delSp modSp">
        <pc:chgData name="Noel Dufrene" userId="S::ndufrene@migrantclinician.org::131c83a1-d70b-4f56-8487-a9b39281de7c" providerId="AD" clId="Web-{37159252-33F4-5C15-E0E6-9864EE795035}" dt="2021-07-15T02:09:10.248" v="25" actId="20577"/>
        <pc:sldMkLst>
          <pc:docMk/>
          <pc:sldMk cId="2859207640" sldId="256"/>
        </pc:sldMkLst>
        <pc:spChg chg="mod">
          <ac:chgData name="Noel Dufrene" userId="S::ndufrene@migrantclinician.org::131c83a1-d70b-4f56-8487-a9b39281de7c" providerId="AD" clId="Web-{37159252-33F4-5C15-E0E6-9864EE795035}" dt="2021-07-15T02:09:10.248" v="25" actId="20577"/>
          <ac:spMkLst>
            <pc:docMk/>
            <pc:sldMk cId="2859207640" sldId="256"/>
            <ac:spMk id="9" creationId="{42DDB1DC-A4D1-4C05-8FDA-9AD39396E719}"/>
          </ac:spMkLst>
        </pc:spChg>
        <pc:spChg chg="mod">
          <ac:chgData name="Noel Dufrene" userId="S::ndufrene@migrantclinician.org::131c83a1-d70b-4f56-8487-a9b39281de7c" providerId="AD" clId="Web-{37159252-33F4-5C15-E0E6-9864EE795035}" dt="2021-07-15T02:08:54.357" v="22" actId="20577"/>
          <ac:spMkLst>
            <pc:docMk/>
            <pc:sldMk cId="2859207640" sldId="256"/>
            <ac:spMk id="10" creationId="{E3C5DEF2-6356-49AB-9B21-793073461EF5}"/>
          </ac:spMkLst>
        </pc:spChg>
        <pc:spChg chg="add mod">
          <ac:chgData name="Noel Dufrene" userId="S::ndufrene@migrantclinician.org::131c83a1-d70b-4f56-8487-a9b39281de7c" providerId="AD" clId="Web-{37159252-33F4-5C15-E0E6-9864EE795035}" dt="2021-07-15T02:07:39.980" v="6" actId="1076"/>
          <ac:spMkLst>
            <pc:docMk/>
            <pc:sldMk cId="2859207640" sldId="256"/>
            <ac:spMk id="12" creationId="{99A4D42E-EF0F-4422-8C2E-DE53862CB0EF}"/>
          </ac:spMkLst>
        </pc:spChg>
        <pc:spChg chg="add mod">
          <ac:chgData name="Noel Dufrene" userId="S::ndufrene@migrantclinician.org::131c83a1-d70b-4f56-8487-a9b39281de7c" providerId="AD" clId="Web-{37159252-33F4-5C15-E0E6-9864EE795035}" dt="2021-07-15T02:07:36.464" v="5" actId="1076"/>
          <ac:spMkLst>
            <pc:docMk/>
            <pc:sldMk cId="2859207640" sldId="256"/>
            <ac:spMk id="13" creationId="{C8029A60-97EB-4FCC-BA98-9F7B5C0F2FF4}"/>
          </ac:spMkLst>
        </pc:spChg>
        <pc:spChg chg="add mod">
          <ac:chgData name="Noel Dufrene" userId="S::ndufrene@migrantclinician.org::131c83a1-d70b-4f56-8487-a9b39281de7c" providerId="AD" clId="Web-{37159252-33F4-5C15-E0E6-9864EE795035}" dt="2021-07-15T02:07:51.043" v="8" actId="1076"/>
          <ac:spMkLst>
            <pc:docMk/>
            <pc:sldMk cId="2859207640" sldId="256"/>
            <ac:spMk id="16" creationId="{7C6E82AD-BF32-4EB2-B35F-A664DC121976}"/>
          </ac:spMkLst>
        </pc:spChg>
        <pc:spChg chg="add mod">
          <ac:chgData name="Noel Dufrene" userId="S::ndufrene@migrantclinician.org::131c83a1-d70b-4f56-8487-a9b39281de7c" providerId="AD" clId="Web-{37159252-33F4-5C15-E0E6-9864EE795035}" dt="2021-07-15T02:08:01.777" v="10" actId="1076"/>
          <ac:spMkLst>
            <pc:docMk/>
            <pc:sldMk cId="2859207640" sldId="256"/>
            <ac:spMk id="18" creationId="{D58E0058-A46A-45E6-97EF-9DAEBE758B6F}"/>
          </ac:spMkLst>
        </pc:spChg>
        <pc:spChg chg="add mod">
          <ac:chgData name="Noel Dufrene" userId="S::ndufrene@migrantclinician.org::131c83a1-d70b-4f56-8487-a9b39281de7c" providerId="AD" clId="Web-{37159252-33F4-5C15-E0E6-9864EE795035}" dt="2021-07-15T02:08:14.059" v="12" actId="1076"/>
          <ac:spMkLst>
            <pc:docMk/>
            <pc:sldMk cId="2859207640" sldId="256"/>
            <ac:spMk id="19" creationId="{DE15D51B-F5AB-4007-AB96-D0BDCD5AAE1D}"/>
          </ac:spMkLst>
        </pc:spChg>
        <pc:spChg chg="add mod">
          <ac:chgData name="Noel Dufrene" userId="S::ndufrene@migrantclinician.org::131c83a1-d70b-4f56-8487-a9b39281de7c" providerId="AD" clId="Web-{37159252-33F4-5C15-E0E6-9864EE795035}" dt="2021-07-15T02:08:23.731" v="14" actId="1076"/>
          <ac:spMkLst>
            <pc:docMk/>
            <pc:sldMk cId="2859207640" sldId="256"/>
            <ac:spMk id="20" creationId="{E96BE1C6-0509-4C1C-A126-F3F885CD48CA}"/>
          </ac:spMkLst>
        </pc:spChg>
        <pc:picChg chg="add del mod">
          <ac:chgData name="Noel Dufrene" userId="S::ndufrene@migrantclinician.org::131c83a1-d70b-4f56-8487-a9b39281de7c" providerId="AD" clId="Web-{37159252-33F4-5C15-E0E6-9864EE795035}" dt="2021-07-15T02:07:07.776" v="1"/>
          <ac:picMkLst>
            <pc:docMk/>
            <pc:sldMk cId="2859207640" sldId="256"/>
            <ac:picMk id="2" creationId="{5D5F7937-8234-4899-879C-C28E1F73FD0B}"/>
          </ac:picMkLst>
        </pc:picChg>
      </pc:sldChg>
    </pc:docChg>
  </pc:docChgLst>
  <pc:docChgLst>
    <pc:chgData name="Noel Dufrene" userId="S::ndufrene@migrantclinician.org::131c83a1-d70b-4f56-8487-a9b39281de7c" providerId="AD" clId="Web-{6D74DDCA-1D91-F042-E01F-40776C18F4E4}"/>
    <pc:docChg chg="modSld">
      <pc:chgData name="Noel Dufrene" userId="S::ndufrene@migrantclinician.org::131c83a1-d70b-4f56-8487-a9b39281de7c" providerId="AD" clId="Web-{6D74DDCA-1D91-F042-E01F-40776C18F4E4}" dt="2021-08-24T23:38:36.266" v="0"/>
      <pc:docMkLst>
        <pc:docMk/>
      </pc:docMkLst>
      <pc:sldChg chg="modSp">
        <pc:chgData name="Noel Dufrene" userId="S::ndufrene@migrantclinician.org::131c83a1-d70b-4f56-8487-a9b39281de7c" providerId="AD" clId="Web-{6D74DDCA-1D91-F042-E01F-40776C18F4E4}" dt="2021-08-24T23:38:36.266" v="0"/>
        <pc:sldMkLst>
          <pc:docMk/>
          <pc:sldMk cId="2859207640" sldId="256"/>
        </pc:sldMkLst>
        <pc:picChg chg="mod">
          <ac:chgData name="Noel Dufrene" userId="S::ndufrene@migrantclinician.org::131c83a1-d70b-4f56-8487-a9b39281de7c" providerId="AD" clId="Web-{6D74DDCA-1D91-F042-E01F-40776C18F4E4}" dt="2021-08-24T23:38:36.266" v="0"/>
          <ac:picMkLst>
            <pc:docMk/>
            <pc:sldMk cId="2859207640" sldId="256"/>
            <ac:picMk id="17" creationId="{E3AD0ACA-DE1D-4539-82CC-E6FD1EC25B12}"/>
          </ac:picMkLst>
        </pc:picChg>
      </pc:sldChg>
    </pc:docChg>
  </pc:docChgLst>
  <pc:docChgLst>
    <pc:chgData name="Noel Dufrene" userId="S::ndufrene@migrantclinician.org::131c83a1-d70b-4f56-8487-a9b39281de7c" providerId="AD" clId="Web-{8B9B4814-DB9D-6000-39A8-43DA0717BFB8}"/>
    <pc:docChg chg="modSld">
      <pc:chgData name="Noel Dufrene" userId="S::ndufrene@migrantclinician.org::131c83a1-d70b-4f56-8487-a9b39281de7c" providerId="AD" clId="Web-{8B9B4814-DB9D-6000-39A8-43DA0717BFB8}" dt="2021-07-22T19:11:48.943" v="12" actId="1076"/>
      <pc:docMkLst>
        <pc:docMk/>
      </pc:docMkLst>
      <pc:sldChg chg="addSp delSp modSp">
        <pc:chgData name="Noel Dufrene" userId="S::ndufrene@migrantclinician.org::131c83a1-d70b-4f56-8487-a9b39281de7c" providerId="AD" clId="Web-{8B9B4814-DB9D-6000-39A8-43DA0717BFB8}" dt="2021-07-22T19:11:48.943" v="12" actId="1076"/>
        <pc:sldMkLst>
          <pc:docMk/>
          <pc:sldMk cId="2859207640" sldId="256"/>
        </pc:sldMkLst>
        <pc:spChg chg="add">
          <ac:chgData name="Noel Dufrene" userId="S::ndufrene@migrantclinician.org::131c83a1-d70b-4f56-8487-a9b39281de7c" providerId="AD" clId="Web-{8B9B4814-DB9D-6000-39A8-43DA0717BFB8}" dt="2021-07-22T19:11:23.833" v="5"/>
          <ac:spMkLst>
            <pc:docMk/>
            <pc:sldMk cId="2859207640" sldId="256"/>
            <ac:spMk id="2" creationId="{BD26E748-1803-4B4E-B262-1711E9686D61}"/>
          </ac:spMkLst>
        </pc:spChg>
        <pc:spChg chg="del">
          <ac:chgData name="Noel Dufrene" userId="S::ndufrene@migrantclinician.org::131c83a1-d70b-4f56-8487-a9b39281de7c" providerId="AD" clId="Web-{8B9B4814-DB9D-6000-39A8-43DA0717BFB8}" dt="2021-07-22T19:10:56.254" v="0"/>
          <ac:spMkLst>
            <pc:docMk/>
            <pc:sldMk cId="2859207640" sldId="256"/>
            <ac:spMk id="13" creationId="{C8029A60-97EB-4FCC-BA98-9F7B5C0F2FF4}"/>
          </ac:spMkLst>
        </pc:spChg>
        <pc:spChg chg="del">
          <ac:chgData name="Noel Dufrene" userId="S::ndufrene@migrantclinician.org::131c83a1-d70b-4f56-8487-a9b39281de7c" providerId="AD" clId="Web-{8B9B4814-DB9D-6000-39A8-43DA0717BFB8}" dt="2021-07-22T19:11:22.567" v="4"/>
          <ac:spMkLst>
            <pc:docMk/>
            <pc:sldMk cId="2859207640" sldId="256"/>
            <ac:spMk id="18" creationId="{D58E0058-A46A-45E6-97EF-9DAEBE758B6F}"/>
          </ac:spMkLst>
        </pc:spChg>
        <pc:spChg chg="del">
          <ac:chgData name="Noel Dufrene" userId="S::ndufrene@migrantclinician.org::131c83a1-d70b-4f56-8487-a9b39281de7c" providerId="AD" clId="Web-{8B9B4814-DB9D-6000-39A8-43DA0717BFB8}" dt="2021-07-22T19:11:36.411" v="8"/>
          <ac:spMkLst>
            <pc:docMk/>
            <pc:sldMk cId="2859207640" sldId="256"/>
            <ac:spMk id="20" creationId="{E96BE1C6-0509-4C1C-A126-F3F885CD48CA}"/>
          </ac:spMkLst>
        </pc:spChg>
        <pc:spChg chg="add mod">
          <ac:chgData name="Noel Dufrene" userId="S::ndufrene@migrantclinician.org::131c83a1-d70b-4f56-8487-a9b39281de7c" providerId="AD" clId="Web-{8B9B4814-DB9D-6000-39A8-43DA0717BFB8}" dt="2021-07-22T19:11:16.036" v="3" actId="1076"/>
          <ac:spMkLst>
            <pc:docMk/>
            <pc:sldMk cId="2859207640" sldId="256"/>
            <ac:spMk id="21" creationId="{004BB03F-79BE-4173-B060-532ABDAD8949}"/>
          </ac:spMkLst>
        </pc:spChg>
        <pc:spChg chg="add mod">
          <ac:chgData name="Noel Dufrene" userId="S::ndufrene@migrantclinician.org::131c83a1-d70b-4f56-8487-a9b39281de7c" providerId="AD" clId="Web-{8B9B4814-DB9D-6000-39A8-43DA0717BFB8}" dt="2021-07-22T19:11:28.317" v="7" actId="1076"/>
          <ac:spMkLst>
            <pc:docMk/>
            <pc:sldMk cId="2859207640" sldId="256"/>
            <ac:spMk id="22" creationId="{AFB682B3-5352-4A10-8823-7520C055C23E}"/>
          </ac:spMkLst>
        </pc:spChg>
        <pc:spChg chg="add mod">
          <ac:chgData name="Noel Dufrene" userId="S::ndufrene@migrantclinician.org::131c83a1-d70b-4f56-8487-a9b39281de7c" providerId="AD" clId="Web-{8B9B4814-DB9D-6000-39A8-43DA0717BFB8}" dt="2021-07-22T19:11:48.943" v="12" actId="1076"/>
          <ac:spMkLst>
            <pc:docMk/>
            <pc:sldMk cId="2859207640" sldId="256"/>
            <ac:spMk id="23" creationId="{95E0E389-1226-40AB-99D2-FF20827F25C6}"/>
          </ac:spMkLst>
        </pc:spChg>
      </pc:sldChg>
    </pc:docChg>
  </pc:docChgLst>
  <pc:docChgLst>
    <pc:chgData name="Noel Dufrene" userId="S::ndufrene@migrantclinician.org::131c83a1-d70b-4f56-8487-a9b39281de7c" providerId="AD" clId="Web-{E9B46517-45CE-009F-1137-89CC38247303}"/>
    <pc:docChg chg="modSld">
      <pc:chgData name="Noel Dufrene" userId="S::ndufrene@migrantclinician.org::131c83a1-d70b-4f56-8487-a9b39281de7c" providerId="AD" clId="Web-{E9B46517-45CE-009F-1137-89CC38247303}" dt="2021-08-06T14:06:10.698" v="17"/>
      <pc:docMkLst>
        <pc:docMk/>
      </pc:docMkLst>
      <pc:sldChg chg="addSp delSp modSp">
        <pc:chgData name="Noel Dufrene" userId="S::ndufrene@migrantclinician.org::131c83a1-d70b-4f56-8487-a9b39281de7c" providerId="AD" clId="Web-{E9B46517-45CE-009F-1137-89CC38247303}" dt="2021-08-06T14:06:10.698" v="17"/>
        <pc:sldMkLst>
          <pc:docMk/>
          <pc:sldMk cId="2859207640" sldId="256"/>
        </pc:sldMkLst>
        <pc:spChg chg="del mod">
          <ac:chgData name="Noel Dufrene" userId="S::ndufrene@migrantclinician.org::131c83a1-d70b-4f56-8487-a9b39281de7c" providerId="AD" clId="Web-{E9B46517-45CE-009F-1137-89CC38247303}" dt="2021-08-06T14:06:08.401" v="16"/>
          <ac:spMkLst>
            <pc:docMk/>
            <pc:sldMk cId="2859207640" sldId="256"/>
            <ac:spMk id="10" creationId="{E3C5DEF2-6356-49AB-9B21-793073461EF5}"/>
          </ac:spMkLst>
        </pc:spChg>
        <pc:spChg chg="del mod">
          <ac:chgData name="Noel Dufrene" userId="S::ndufrene@migrantclinician.org::131c83a1-d70b-4f56-8487-a9b39281de7c" providerId="AD" clId="Web-{E9B46517-45CE-009F-1137-89CC38247303}" dt="2021-08-06T14:03:22.313" v="1"/>
          <ac:spMkLst>
            <pc:docMk/>
            <pc:sldMk cId="2859207640" sldId="256"/>
            <ac:spMk id="11" creationId="{AD21D8D5-A40D-49AC-9C4E-E0F18062C489}"/>
          </ac:spMkLst>
        </pc:spChg>
        <pc:spChg chg="add">
          <ac:chgData name="Noel Dufrene" userId="S::ndufrene@migrantclinician.org::131c83a1-d70b-4f56-8487-a9b39281de7c" providerId="AD" clId="Web-{E9B46517-45CE-009F-1137-89CC38247303}" dt="2021-08-06T14:05:35.806" v="14"/>
          <ac:spMkLst>
            <pc:docMk/>
            <pc:sldMk cId="2859207640" sldId="256"/>
            <ac:spMk id="22" creationId="{FE3A04BE-76D1-4A84-B893-8971A2139BA2}"/>
          </ac:spMkLst>
        </pc:spChg>
        <pc:spChg chg="add">
          <ac:chgData name="Noel Dufrene" userId="S::ndufrene@migrantclinician.org::131c83a1-d70b-4f56-8487-a9b39281de7c" providerId="AD" clId="Web-{E9B46517-45CE-009F-1137-89CC38247303}" dt="2021-08-06T14:06:10.698" v="17"/>
          <ac:spMkLst>
            <pc:docMk/>
            <pc:sldMk cId="2859207640" sldId="256"/>
            <ac:spMk id="23" creationId="{6F21AF91-8945-4BD2-8D37-145376BC8502}"/>
          </ac:spMkLst>
        </pc:spChg>
        <pc:spChg chg="del">
          <ac:chgData name="Noel Dufrene" userId="S::ndufrene@migrantclinician.org::131c83a1-d70b-4f56-8487-a9b39281de7c" providerId="AD" clId="Web-{E9B46517-45CE-009F-1137-89CC38247303}" dt="2021-08-06T14:05:33.759" v="13"/>
          <ac:spMkLst>
            <pc:docMk/>
            <pc:sldMk cId="2859207640" sldId="256"/>
            <ac:spMk id="32" creationId="{F35972B2-7899-464D-B423-336921687A37}"/>
          </ac:spMkLst>
        </pc:spChg>
        <pc:picChg chg="add mod">
          <ac:chgData name="Noel Dufrene" userId="S::ndufrene@migrantclinician.org::131c83a1-d70b-4f56-8487-a9b39281de7c" providerId="AD" clId="Web-{E9B46517-45CE-009F-1137-89CC38247303}" dt="2021-08-06T14:04:18.910" v="10" actId="1076"/>
          <ac:picMkLst>
            <pc:docMk/>
            <pc:sldMk cId="2859207640" sldId="256"/>
            <ac:picMk id="3" creationId="{0D5C8A8B-8EB5-46FB-BEB4-EF2BE82AF39A}"/>
          </ac:picMkLst>
        </pc:picChg>
        <pc:picChg chg="mod modCrop">
          <ac:chgData name="Noel Dufrene" userId="S::ndufrene@migrantclinician.org::131c83a1-d70b-4f56-8487-a9b39281de7c" providerId="AD" clId="Web-{E9B46517-45CE-009F-1137-89CC38247303}" dt="2021-08-06T14:05:12.132" v="12"/>
          <ac:picMkLst>
            <pc:docMk/>
            <pc:sldMk cId="2859207640" sldId="256"/>
            <ac:picMk id="4" creationId="{AC233AB7-26E6-45EF-A9DE-3D39E21A190D}"/>
          </ac:picMkLst>
        </pc:picChg>
      </pc:sldChg>
    </pc:docChg>
  </pc:docChgLst>
  <pc:docChgLst>
    <pc:chgData name="Noel Dufrene" userId="S::ndufrene@migrantclinician.org::131c83a1-d70b-4f56-8487-a9b39281de7c" providerId="AD" clId="Web-{EFC1D43D-08EB-35AD-8EEE-D4A7C9CBD856}"/>
    <pc:docChg chg="modSld">
      <pc:chgData name="Noel Dufrene" userId="S::ndufrene@migrantclinician.org::131c83a1-d70b-4f56-8487-a9b39281de7c" providerId="AD" clId="Web-{EFC1D43D-08EB-35AD-8EEE-D4A7C9CBD856}" dt="2021-08-24T23:36:49.116" v="19"/>
      <pc:docMkLst>
        <pc:docMk/>
      </pc:docMkLst>
      <pc:sldChg chg="addSp delSp">
        <pc:chgData name="Noel Dufrene" userId="S::ndufrene@migrantclinician.org::131c83a1-d70b-4f56-8487-a9b39281de7c" providerId="AD" clId="Web-{EFC1D43D-08EB-35AD-8EEE-D4A7C9CBD856}" dt="2021-08-24T23:36:49.116" v="19"/>
        <pc:sldMkLst>
          <pc:docMk/>
          <pc:sldMk cId="2859207640" sldId="256"/>
        </pc:sldMkLst>
        <pc:spChg chg="del">
          <ac:chgData name="Noel Dufrene" userId="S::ndufrene@migrantclinician.org::131c83a1-d70b-4f56-8487-a9b39281de7c" providerId="AD" clId="Web-{EFC1D43D-08EB-35AD-8EEE-D4A7C9CBD856}" dt="2021-08-24T23:34:00.721" v="1"/>
          <ac:spMkLst>
            <pc:docMk/>
            <pc:sldMk cId="2859207640" sldId="256"/>
            <ac:spMk id="18" creationId="{0CA6771A-8849-486B-BA15-59B7E2145263}"/>
          </ac:spMkLst>
        </pc:spChg>
        <pc:spChg chg="del">
          <ac:chgData name="Noel Dufrene" userId="S::ndufrene@migrantclinician.org::131c83a1-d70b-4f56-8487-a9b39281de7c" providerId="AD" clId="Web-{EFC1D43D-08EB-35AD-8EEE-D4A7C9CBD856}" dt="2021-08-24T23:34:03.580" v="3"/>
          <ac:spMkLst>
            <pc:docMk/>
            <pc:sldMk cId="2859207640" sldId="256"/>
            <ac:spMk id="20" creationId="{F1B2EC29-5DC0-4A5E-9F08-085B7A069987}"/>
          </ac:spMkLst>
        </pc:spChg>
        <pc:spChg chg="add">
          <ac:chgData name="Noel Dufrene" userId="S::ndufrene@migrantclinician.org::131c83a1-d70b-4f56-8487-a9b39281de7c" providerId="AD" clId="Web-{EFC1D43D-08EB-35AD-8EEE-D4A7C9CBD856}" dt="2021-08-24T23:34:35.004" v="10"/>
          <ac:spMkLst>
            <pc:docMk/>
            <pc:sldMk cId="2859207640" sldId="256"/>
            <ac:spMk id="21" creationId="{C56EF7EC-4798-4839-87EC-FAABB4345261}"/>
          </ac:spMkLst>
        </pc:spChg>
        <pc:spChg chg="del">
          <ac:chgData name="Noel Dufrene" userId="S::ndufrene@migrantclinician.org::131c83a1-d70b-4f56-8487-a9b39281de7c" providerId="AD" clId="Web-{EFC1D43D-08EB-35AD-8EEE-D4A7C9CBD856}" dt="2021-08-24T23:34:07.315" v="5"/>
          <ac:spMkLst>
            <pc:docMk/>
            <pc:sldMk cId="2859207640" sldId="256"/>
            <ac:spMk id="24" creationId="{FF73FA5C-4C18-4C0B-A757-4111B4A5114E}"/>
          </ac:spMkLst>
        </pc:spChg>
        <pc:spChg chg="del">
          <ac:chgData name="Noel Dufrene" userId="S::ndufrene@migrantclinician.org::131c83a1-d70b-4f56-8487-a9b39281de7c" providerId="AD" clId="Web-{EFC1D43D-08EB-35AD-8EEE-D4A7C9CBD856}" dt="2021-08-24T23:34:11.190" v="7"/>
          <ac:spMkLst>
            <pc:docMk/>
            <pc:sldMk cId="2859207640" sldId="256"/>
            <ac:spMk id="25" creationId="{62A69E5E-A37C-4292-8275-60BAAA5CAD7B}"/>
          </ac:spMkLst>
        </pc:spChg>
        <pc:spChg chg="del">
          <ac:chgData name="Noel Dufrene" userId="S::ndufrene@migrantclinician.org::131c83a1-d70b-4f56-8487-a9b39281de7c" providerId="AD" clId="Web-{EFC1D43D-08EB-35AD-8EEE-D4A7C9CBD856}" dt="2021-08-24T23:34:15.784" v="9"/>
          <ac:spMkLst>
            <pc:docMk/>
            <pc:sldMk cId="2859207640" sldId="256"/>
            <ac:spMk id="26" creationId="{E59C9C99-AEBE-4C94-BD93-6AD665E9AFD6}"/>
          </ac:spMkLst>
        </pc:spChg>
        <pc:spChg chg="del">
          <ac:chgData name="Noel Dufrene" userId="S::ndufrene@migrantclinician.org::131c83a1-d70b-4f56-8487-a9b39281de7c" providerId="AD" clId="Web-{EFC1D43D-08EB-35AD-8EEE-D4A7C9CBD856}" dt="2021-08-24T23:34:00.237" v="0"/>
          <ac:spMkLst>
            <pc:docMk/>
            <pc:sldMk cId="2859207640" sldId="256"/>
            <ac:spMk id="27" creationId="{99B01DB8-7965-4991-8E43-9D3FCDE0FE0D}"/>
          </ac:spMkLst>
        </pc:spChg>
        <pc:spChg chg="del">
          <ac:chgData name="Noel Dufrene" userId="S::ndufrene@migrantclinician.org::131c83a1-d70b-4f56-8487-a9b39281de7c" providerId="AD" clId="Web-{EFC1D43D-08EB-35AD-8EEE-D4A7C9CBD856}" dt="2021-08-24T23:34:02.862" v="2"/>
          <ac:spMkLst>
            <pc:docMk/>
            <pc:sldMk cId="2859207640" sldId="256"/>
            <ac:spMk id="28" creationId="{6F778643-ACF3-4034-9139-C48A390F924B}"/>
          </ac:spMkLst>
        </pc:spChg>
        <pc:spChg chg="del">
          <ac:chgData name="Noel Dufrene" userId="S::ndufrene@migrantclinician.org::131c83a1-d70b-4f56-8487-a9b39281de7c" providerId="AD" clId="Web-{EFC1D43D-08EB-35AD-8EEE-D4A7C9CBD856}" dt="2021-08-24T23:34:06.971" v="4"/>
          <ac:spMkLst>
            <pc:docMk/>
            <pc:sldMk cId="2859207640" sldId="256"/>
            <ac:spMk id="29" creationId="{770B1AA1-2C72-4571-826F-B8552AE7EAD6}"/>
          </ac:spMkLst>
        </pc:spChg>
        <pc:spChg chg="del">
          <ac:chgData name="Noel Dufrene" userId="S::ndufrene@migrantclinician.org::131c83a1-d70b-4f56-8487-a9b39281de7c" providerId="AD" clId="Web-{EFC1D43D-08EB-35AD-8EEE-D4A7C9CBD856}" dt="2021-08-24T23:34:10.737" v="6"/>
          <ac:spMkLst>
            <pc:docMk/>
            <pc:sldMk cId="2859207640" sldId="256"/>
            <ac:spMk id="30" creationId="{E5997148-B004-47C3-BDB8-BC02864AC9B8}"/>
          </ac:spMkLst>
        </pc:spChg>
        <pc:spChg chg="del">
          <ac:chgData name="Noel Dufrene" userId="S::ndufrene@migrantclinician.org::131c83a1-d70b-4f56-8487-a9b39281de7c" providerId="AD" clId="Web-{EFC1D43D-08EB-35AD-8EEE-D4A7C9CBD856}" dt="2021-08-24T23:34:13.440" v="8"/>
          <ac:spMkLst>
            <pc:docMk/>
            <pc:sldMk cId="2859207640" sldId="256"/>
            <ac:spMk id="31" creationId="{AE3E8BE7-0071-43D5-BBC0-446BD9AC0E5E}"/>
          </ac:spMkLst>
        </pc:spChg>
        <pc:spChg chg="add">
          <ac:chgData name="Noel Dufrene" userId="S::ndufrene@migrantclinician.org::131c83a1-d70b-4f56-8487-a9b39281de7c" providerId="AD" clId="Web-{EFC1D43D-08EB-35AD-8EEE-D4A7C9CBD856}" dt="2021-08-24T23:34:46.503" v="11"/>
          <ac:spMkLst>
            <pc:docMk/>
            <pc:sldMk cId="2859207640" sldId="256"/>
            <ac:spMk id="32" creationId="{C3B30547-F1D5-44B1-B863-0CE1B2BCB172}"/>
          </ac:spMkLst>
        </pc:spChg>
        <pc:spChg chg="add">
          <ac:chgData name="Noel Dufrene" userId="S::ndufrene@migrantclinician.org::131c83a1-d70b-4f56-8487-a9b39281de7c" providerId="AD" clId="Web-{EFC1D43D-08EB-35AD-8EEE-D4A7C9CBD856}" dt="2021-08-24T23:35:31.989" v="12"/>
          <ac:spMkLst>
            <pc:docMk/>
            <pc:sldMk cId="2859207640" sldId="256"/>
            <ac:spMk id="33" creationId="{7167481F-E8AD-4EDE-B38F-36225799B080}"/>
          </ac:spMkLst>
        </pc:spChg>
        <pc:spChg chg="add">
          <ac:chgData name="Noel Dufrene" userId="S::ndufrene@migrantclinician.org::131c83a1-d70b-4f56-8487-a9b39281de7c" providerId="AD" clId="Web-{EFC1D43D-08EB-35AD-8EEE-D4A7C9CBD856}" dt="2021-08-24T23:35:42.005" v="13"/>
          <ac:spMkLst>
            <pc:docMk/>
            <pc:sldMk cId="2859207640" sldId="256"/>
            <ac:spMk id="34" creationId="{066423B9-81A2-47CB-8787-FA2FE3AD8A9C}"/>
          </ac:spMkLst>
        </pc:spChg>
        <pc:spChg chg="add">
          <ac:chgData name="Noel Dufrene" userId="S::ndufrene@migrantclinician.org::131c83a1-d70b-4f56-8487-a9b39281de7c" providerId="AD" clId="Web-{EFC1D43D-08EB-35AD-8EEE-D4A7C9CBD856}" dt="2021-08-24T23:35:51.083" v="14"/>
          <ac:spMkLst>
            <pc:docMk/>
            <pc:sldMk cId="2859207640" sldId="256"/>
            <ac:spMk id="35" creationId="{1C75B05E-6E19-4D13-9899-BB8D8FEDAF4E}"/>
          </ac:spMkLst>
        </pc:spChg>
        <pc:spChg chg="add">
          <ac:chgData name="Noel Dufrene" userId="S::ndufrene@migrantclinician.org::131c83a1-d70b-4f56-8487-a9b39281de7c" providerId="AD" clId="Web-{EFC1D43D-08EB-35AD-8EEE-D4A7C9CBD856}" dt="2021-08-24T23:36:01.302" v="15"/>
          <ac:spMkLst>
            <pc:docMk/>
            <pc:sldMk cId="2859207640" sldId="256"/>
            <ac:spMk id="36" creationId="{DD242E40-6754-4D1A-9ADC-8D1E7675CC37}"/>
          </ac:spMkLst>
        </pc:spChg>
        <pc:spChg chg="add">
          <ac:chgData name="Noel Dufrene" userId="S::ndufrene@migrantclinician.org::131c83a1-d70b-4f56-8487-a9b39281de7c" providerId="AD" clId="Web-{EFC1D43D-08EB-35AD-8EEE-D4A7C9CBD856}" dt="2021-08-24T23:36:10.959" v="16"/>
          <ac:spMkLst>
            <pc:docMk/>
            <pc:sldMk cId="2859207640" sldId="256"/>
            <ac:spMk id="37" creationId="{1A236A44-E4AD-4AA4-8BE4-63206B84ECE1}"/>
          </ac:spMkLst>
        </pc:spChg>
        <pc:spChg chg="add">
          <ac:chgData name="Noel Dufrene" userId="S::ndufrene@migrantclinician.org::131c83a1-d70b-4f56-8487-a9b39281de7c" providerId="AD" clId="Web-{EFC1D43D-08EB-35AD-8EEE-D4A7C9CBD856}" dt="2021-08-24T23:36:23.615" v="17"/>
          <ac:spMkLst>
            <pc:docMk/>
            <pc:sldMk cId="2859207640" sldId="256"/>
            <ac:spMk id="38" creationId="{0307B6E6-A596-4F0F-B04C-4D19E90E12DE}"/>
          </ac:spMkLst>
        </pc:spChg>
        <pc:spChg chg="add">
          <ac:chgData name="Noel Dufrene" userId="S::ndufrene@migrantclinician.org::131c83a1-d70b-4f56-8487-a9b39281de7c" providerId="AD" clId="Web-{EFC1D43D-08EB-35AD-8EEE-D4A7C9CBD856}" dt="2021-08-24T23:36:36.772" v="18"/>
          <ac:spMkLst>
            <pc:docMk/>
            <pc:sldMk cId="2859207640" sldId="256"/>
            <ac:spMk id="39" creationId="{CEA162AB-7903-4411-BB16-87A621CD8EDD}"/>
          </ac:spMkLst>
        </pc:spChg>
        <pc:spChg chg="add">
          <ac:chgData name="Noel Dufrene" userId="S::ndufrene@migrantclinician.org::131c83a1-d70b-4f56-8487-a9b39281de7c" providerId="AD" clId="Web-{EFC1D43D-08EB-35AD-8EEE-D4A7C9CBD856}" dt="2021-08-24T23:36:49.116" v="19"/>
          <ac:spMkLst>
            <pc:docMk/>
            <pc:sldMk cId="2859207640" sldId="256"/>
            <ac:spMk id="40" creationId="{D0C25F9A-69BE-4B83-931A-51DEF9FCB7CE}"/>
          </ac:spMkLst>
        </pc:spChg>
      </pc:sldChg>
    </pc:docChg>
  </pc:docChgLst>
  <pc:docChgLst>
    <pc:chgData name="Noel Dufrene" userId="S::ndufrene@migrantclinician.org::131c83a1-d70b-4f56-8487-a9b39281de7c" providerId="AD" clId="Web-{DAAF3660-7EB8-B3D2-B178-BFE985D8B273}"/>
    <pc:docChg chg="modSld">
      <pc:chgData name="Noel Dufrene" userId="S::ndufrene@migrantclinician.org::131c83a1-d70b-4f56-8487-a9b39281de7c" providerId="AD" clId="Web-{DAAF3660-7EB8-B3D2-B178-BFE985D8B273}" dt="2021-08-06T13:59:18.161" v="22" actId="20577"/>
      <pc:docMkLst>
        <pc:docMk/>
      </pc:docMkLst>
      <pc:sldChg chg="addSp delSp modSp">
        <pc:chgData name="Noel Dufrene" userId="S::ndufrene@migrantclinician.org::131c83a1-d70b-4f56-8487-a9b39281de7c" providerId="AD" clId="Web-{DAAF3660-7EB8-B3D2-B178-BFE985D8B273}" dt="2021-08-06T13:59:18.161" v="22" actId="20577"/>
        <pc:sldMkLst>
          <pc:docMk/>
          <pc:sldMk cId="2859207640" sldId="256"/>
        </pc:sldMkLst>
        <pc:spChg chg="mod">
          <ac:chgData name="Noel Dufrene" userId="S::ndufrene@migrantclinician.org::131c83a1-d70b-4f56-8487-a9b39281de7c" providerId="AD" clId="Web-{DAAF3660-7EB8-B3D2-B178-BFE985D8B273}" dt="2021-08-06T13:59:18.161" v="22" actId="20577"/>
          <ac:spMkLst>
            <pc:docMk/>
            <pc:sldMk cId="2859207640" sldId="256"/>
            <ac:spMk id="11" creationId="{AD21D8D5-A40D-49AC-9C4E-E0F18062C489}"/>
          </ac:spMkLst>
        </pc:spChg>
        <pc:spChg chg="del">
          <ac:chgData name="Noel Dufrene" userId="S::ndufrene@migrantclinician.org::131c83a1-d70b-4f56-8487-a9b39281de7c" providerId="AD" clId="Web-{DAAF3660-7EB8-B3D2-B178-BFE985D8B273}" dt="2021-08-06T13:56:31.360" v="1"/>
          <ac:spMkLst>
            <pc:docMk/>
            <pc:sldMk cId="2859207640" sldId="256"/>
            <ac:spMk id="12" creationId="{99A4D42E-EF0F-4422-8C2E-DE53862CB0EF}"/>
          </ac:spMkLst>
        </pc:spChg>
        <pc:spChg chg="del">
          <ac:chgData name="Noel Dufrene" userId="S::ndufrene@migrantclinician.org::131c83a1-d70b-4f56-8487-a9b39281de7c" providerId="AD" clId="Web-{DAAF3660-7EB8-B3D2-B178-BFE985D8B273}" dt="2021-08-06T13:56:34.625" v="3"/>
          <ac:spMkLst>
            <pc:docMk/>
            <pc:sldMk cId="2859207640" sldId="256"/>
            <ac:spMk id="16" creationId="{7C6E82AD-BF32-4EB2-B35F-A664DC121976}"/>
          </ac:spMkLst>
        </pc:spChg>
        <pc:spChg chg="add">
          <ac:chgData name="Noel Dufrene" userId="S::ndufrene@migrantclinician.org::131c83a1-d70b-4f56-8487-a9b39281de7c" providerId="AD" clId="Web-{DAAF3660-7EB8-B3D2-B178-BFE985D8B273}" dt="2021-08-06T13:57:29.142" v="10"/>
          <ac:spMkLst>
            <pc:docMk/>
            <pc:sldMk cId="2859207640" sldId="256"/>
            <ac:spMk id="18" creationId="{0CA6771A-8849-486B-BA15-59B7E2145263}"/>
          </ac:spMkLst>
        </pc:spChg>
        <pc:spChg chg="del">
          <ac:chgData name="Noel Dufrene" userId="S::ndufrene@migrantclinician.org::131c83a1-d70b-4f56-8487-a9b39281de7c" providerId="AD" clId="Web-{DAAF3660-7EB8-B3D2-B178-BFE985D8B273}" dt="2021-08-06T13:56:37.157" v="5"/>
          <ac:spMkLst>
            <pc:docMk/>
            <pc:sldMk cId="2859207640" sldId="256"/>
            <ac:spMk id="19" creationId="{DE15D51B-F5AB-4007-AB96-D0BDCD5AAE1D}"/>
          </ac:spMkLst>
        </pc:spChg>
        <pc:spChg chg="add">
          <ac:chgData name="Noel Dufrene" userId="S::ndufrene@migrantclinician.org::131c83a1-d70b-4f56-8487-a9b39281de7c" providerId="AD" clId="Web-{DAAF3660-7EB8-B3D2-B178-BFE985D8B273}" dt="2021-08-06T13:57:37.752" v="11"/>
          <ac:spMkLst>
            <pc:docMk/>
            <pc:sldMk cId="2859207640" sldId="256"/>
            <ac:spMk id="20" creationId="{F1B2EC29-5DC0-4A5E-9F08-085B7A069987}"/>
          </ac:spMkLst>
        </pc:spChg>
        <pc:spChg chg="del">
          <ac:chgData name="Noel Dufrene" userId="S::ndufrene@migrantclinician.org::131c83a1-d70b-4f56-8487-a9b39281de7c" providerId="AD" clId="Web-{DAAF3660-7EB8-B3D2-B178-BFE985D8B273}" dt="2021-08-06T13:56:30.906" v="0"/>
          <ac:spMkLst>
            <pc:docMk/>
            <pc:sldMk cId="2859207640" sldId="256"/>
            <ac:spMk id="21" creationId="{004BB03F-79BE-4173-B060-532ABDAD8949}"/>
          </ac:spMkLst>
        </pc:spChg>
        <pc:spChg chg="del">
          <ac:chgData name="Noel Dufrene" userId="S::ndufrene@migrantclinician.org::131c83a1-d70b-4f56-8487-a9b39281de7c" providerId="AD" clId="Web-{DAAF3660-7EB8-B3D2-B178-BFE985D8B273}" dt="2021-08-06T13:56:33.938" v="2"/>
          <ac:spMkLst>
            <pc:docMk/>
            <pc:sldMk cId="2859207640" sldId="256"/>
            <ac:spMk id="22" creationId="{AFB682B3-5352-4A10-8823-7520C055C23E}"/>
          </ac:spMkLst>
        </pc:spChg>
        <pc:spChg chg="del">
          <ac:chgData name="Noel Dufrene" userId="S::ndufrene@migrantclinician.org::131c83a1-d70b-4f56-8487-a9b39281de7c" providerId="AD" clId="Web-{DAAF3660-7EB8-B3D2-B178-BFE985D8B273}" dt="2021-08-06T13:56:36.844" v="4"/>
          <ac:spMkLst>
            <pc:docMk/>
            <pc:sldMk cId="2859207640" sldId="256"/>
            <ac:spMk id="23" creationId="{95E0E389-1226-40AB-99D2-FF20827F25C6}"/>
          </ac:spMkLst>
        </pc:spChg>
        <pc:spChg chg="add">
          <ac:chgData name="Noel Dufrene" userId="S::ndufrene@migrantclinician.org::131c83a1-d70b-4f56-8487-a9b39281de7c" providerId="AD" clId="Web-{DAAF3660-7EB8-B3D2-B178-BFE985D8B273}" dt="2021-08-06T13:57:44.955" v="12"/>
          <ac:spMkLst>
            <pc:docMk/>
            <pc:sldMk cId="2859207640" sldId="256"/>
            <ac:spMk id="24" creationId="{FF73FA5C-4C18-4C0B-A757-4111B4A5114E}"/>
          </ac:spMkLst>
        </pc:spChg>
        <pc:spChg chg="add">
          <ac:chgData name="Noel Dufrene" userId="S::ndufrene@migrantclinician.org::131c83a1-d70b-4f56-8487-a9b39281de7c" providerId="AD" clId="Web-{DAAF3660-7EB8-B3D2-B178-BFE985D8B273}" dt="2021-08-06T13:57:51.596" v="13"/>
          <ac:spMkLst>
            <pc:docMk/>
            <pc:sldMk cId="2859207640" sldId="256"/>
            <ac:spMk id="25" creationId="{62A69E5E-A37C-4292-8275-60BAAA5CAD7B}"/>
          </ac:spMkLst>
        </pc:spChg>
        <pc:spChg chg="add">
          <ac:chgData name="Noel Dufrene" userId="S::ndufrene@migrantclinician.org::131c83a1-d70b-4f56-8487-a9b39281de7c" providerId="AD" clId="Web-{DAAF3660-7EB8-B3D2-B178-BFE985D8B273}" dt="2021-08-06T13:57:58.143" v="14"/>
          <ac:spMkLst>
            <pc:docMk/>
            <pc:sldMk cId="2859207640" sldId="256"/>
            <ac:spMk id="26" creationId="{E59C9C99-AEBE-4C94-BD93-6AD665E9AFD6}"/>
          </ac:spMkLst>
        </pc:spChg>
        <pc:spChg chg="add">
          <ac:chgData name="Noel Dufrene" userId="S::ndufrene@migrantclinician.org::131c83a1-d70b-4f56-8487-a9b39281de7c" providerId="AD" clId="Web-{DAAF3660-7EB8-B3D2-B178-BFE985D8B273}" dt="2021-08-06T13:58:12.800" v="15"/>
          <ac:spMkLst>
            <pc:docMk/>
            <pc:sldMk cId="2859207640" sldId="256"/>
            <ac:spMk id="27" creationId="{99B01DB8-7965-4991-8E43-9D3FCDE0FE0D}"/>
          </ac:spMkLst>
        </pc:spChg>
        <pc:spChg chg="add">
          <ac:chgData name="Noel Dufrene" userId="S::ndufrene@migrantclinician.org::131c83a1-d70b-4f56-8487-a9b39281de7c" providerId="AD" clId="Web-{DAAF3660-7EB8-B3D2-B178-BFE985D8B273}" dt="2021-08-06T13:58:26.550" v="16"/>
          <ac:spMkLst>
            <pc:docMk/>
            <pc:sldMk cId="2859207640" sldId="256"/>
            <ac:spMk id="28" creationId="{6F778643-ACF3-4034-9139-C48A390F924B}"/>
          </ac:spMkLst>
        </pc:spChg>
        <pc:spChg chg="add">
          <ac:chgData name="Noel Dufrene" userId="S::ndufrene@migrantclinician.org::131c83a1-d70b-4f56-8487-a9b39281de7c" providerId="AD" clId="Web-{DAAF3660-7EB8-B3D2-B178-BFE985D8B273}" dt="2021-08-06T13:58:35.457" v="17"/>
          <ac:spMkLst>
            <pc:docMk/>
            <pc:sldMk cId="2859207640" sldId="256"/>
            <ac:spMk id="29" creationId="{770B1AA1-2C72-4571-826F-B8552AE7EAD6}"/>
          </ac:spMkLst>
        </pc:spChg>
        <pc:spChg chg="add">
          <ac:chgData name="Noel Dufrene" userId="S::ndufrene@migrantclinician.org::131c83a1-d70b-4f56-8487-a9b39281de7c" providerId="AD" clId="Web-{DAAF3660-7EB8-B3D2-B178-BFE985D8B273}" dt="2021-08-06T13:58:42.894" v="18"/>
          <ac:spMkLst>
            <pc:docMk/>
            <pc:sldMk cId="2859207640" sldId="256"/>
            <ac:spMk id="30" creationId="{E5997148-B004-47C3-BDB8-BC02864AC9B8}"/>
          </ac:spMkLst>
        </pc:spChg>
        <pc:spChg chg="add">
          <ac:chgData name="Noel Dufrene" userId="S::ndufrene@migrantclinician.org::131c83a1-d70b-4f56-8487-a9b39281de7c" providerId="AD" clId="Web-{DAAF3660-7EB8-B3D2-B178-BFE985D8B273}" dt="2021-08-06T13:58:58.692" v="19"/>
          <ac:spMkLst>
            <pc:docMk/>
            <pc:sldMk cId="2859207640" sldId="256"/>
            <ac:spMk id="31" creationId="{AE3E8BE7-0071-43D5-BBC0-446BD9AC0E5E}"/>
          </ac:spMkLst>
        </pc:spChg>
        <pc:spChg chg="add mod">
          <ac:chgData name="Noel Dufrene" userId="S::ndufrene@migrantclinician.org::131c83a1-d70b-4f56-8487-a9b39281de7c" providerId="AD" clId="Web-{DAAF3660-7EB8-B3D2-B178-BFE985D8B273}" dt="2021-08-06T13:59:13.255" v="21" actId="20577"/>
          <ac:spMkLst>
            <pc:docMk/>
            <pc:sldMk cId="2859207640" sldId="256"/>
            <ac:spMk id="32" creationId="{F35972B2-7899-464D-B423-336921687A37}"/>
          </ac:spMkLst>
        </pc:spChg>
        <pc:picChg chg="mod modCrop">
          <ac:chgData name="Noel Dufrene" userId="S::ndufrene@migrantclinician.org::131c83a1-d70b-4f56-8487-a9b39281de7c" providerId="AD" clId="Web-{DAAF3660-7EB8-B3D2-B178-BFE985D8B273}" dt="2021-08-06T13:57:17.986" v="9"/>
          <ac:picMkLst>
            <pc:docMk/>
            <pc:sldMk cId="2859207640" sldId="256"/>
            <ac:picMk id="4" creationId="{AC233AB7-26E6-45EF-A9DE-3D39E21A190D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63065" y="4929304"/>
            <a:ext cx="18848070" cy="10486096"/>
          </a:xfrm>
        </p:spPr>
        <p:txBody>
          <a:bodyPr anchor="b"/>
          <a:lstStyle>
            <a:lvl1pPr algn="ctr">
              <a:defRPr sz="145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1775" y="15819784"/>
            <a:ext cx="16630650" cy="7271938"/>
          </a:xfrm>
        </p:spPr>
        <p:txBody>
          <a:bodyPr/>
          <a:lstStyle>
            <a:lvl1pPr marL="0" indent="0" algn="ctr">
              <a:buNone/>
              <a:defRPr sz="5820"/>
            </a:lvl1pPr>
            <a:lvl2pPr marL="1108710" indent="0" algn="ctr">
              <a:buNone/>
              <a:defRPr sz="4850"/>
            </a:lvl2pPr>
            <a:lvl3pPr marL="2217420" indent="0" algn="ctr">
              <a:buNone/>
              <a:defRPr sz="4365"/>
            </a:lvl3pPr>
            <a:lvl4pPr marL="3326130" indent="0" algn="ctr">
              <a:buNone/>
              <a:defRPr sz="3880"/>
            </a:lvl4pPr>
            <a:lvl5pPr marL="4434840" indent="0" algn="ctr">
              <a:buNone/>
              <a:defRPr sz="3880"/>
            </a:lvl5pPr>
            <a:lvl6pPr marL="5543550" indent="0" algn="ctr">
              <a:buNone/>
              <a:defRPr sz="3880"/>
            </a:lvl6pPr>
            <a:lvl7pPr marL="6652260" indent="0" algn="ctr">
              <a:buNone/>
              <a:defRPr sz="3880"/>
            </a:lvl7pPr>
            <a:lvl8pPr marL="7760970" indent="0" algn="ctr">
              <a:buNone/>
              <a:defRPr sz="3880"/>
            </a:lvl8pPr>
            <a:lvl9pPr marL="8869680" indent="0" algn="ctr">
              <a:buNone/>
              <a:defRPr sz="38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33076-F2F4-4795-A413-BC6C417F9EBD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7F0D5-2395-4612-B74C-E5E5B58F1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15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33076-F2F4-4795-A413-BC6C417F9EBD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7F0D5-2395-4612-B74C-E5E5B58F1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520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868413" y="1603592"/>
            <a:ext cx="4781312" cy="255250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478" y="1603592"/>
            <a:ext cx="14066758" cy="255250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33076-F2F4-4795-A413-BC6C417F9EBD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7F0D5-2395-4612-B74C-E5E5B58F1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399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33076-F2F4-4795-A413-BC6C417F9EBD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7F0D5-2395-4612-B74C-E5E5B58F1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053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2928" y="7509002"/>
            <a:ext cx="19125248" cy="12528931"/>
          </a:xfrm>
        </p:spPr>
        <p:txBody>
          <a:bodyPr anchor="b"/>
          <a:lstStyle>
            <a:lvl1pPr>
              <a:defRPr sz="145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2928" y="20156461"/>
            <a:ext cx="19125248" cy="6588669"/>
          </a:xfrm>
        </p:spPr>
        <p:txBody>
          <a:bodyPr/>
          <a:lstStyle>
            <a:lvl1pPr marL="0" indent="0">
              <a:buNone/>
              <a:defRPr sz="5820">
                <a:solidFill>
                  <a:schemeClr val="tx1"/>
                </a:solidFill>
              </a:defRPr>
            </a:lvl1pPr>
            <a:lvl2pPr marL="1108710" indent="0">
              <a:buNone/>
              <a:defRPr sz="4850">
                <a:solidFill>
                  <a:schemeClr val="tx1">
                    <a:tint val="75000"/>
                  </a:schemeClr>
                </a:solidFill>
              </a:defRPr>
            </a:lvl2pPr>
            <a:lvl3pPr marL="2217420" indent="0">
              <a:buNone/>
              <a:defRPr sz="4365">
                <a:solidFill>
                  <a:schemeClr val="tx1">
                    <a:tint val="75000"/>
                  </a:schemeClr>
                </a:solidFill>
              </a:defRPr>
            </a:lvl3pPr>
            <a:lvl4pPr marL="3326130" indent="0">
              <a:buNone/>
              <a:defRPr sz="3880">
                <a:solidFill>
                  <a:schemeClr val="tx1">
                    <a:tint val="75000"/>
                  </a:schemeClr>
                </a:solidFill>
              </a:defRPr>
            </a:lvl4pPr>
            <a:lvl5pPr marL="4434840" indent="0">
              <a:buNone/>
              <a:defRPr sz="3880">
                <a:solidFill>
                  <a:schemeClr val="tx1">
                    <a:tint val="75000"/>
                  </a:schemeClr>
                </a:solidFill>
              </a:defRPr>
            </a:lvl5pPr>
            <a:lvl6pPr marL="5543550" indent="0">
              <a:buNone/>
              <a:defRPr sz="3880">
                <a:solidFill>
                  <a:schemeClr val="tx1">
                    <a:tint val="75000"/>
                  </a:schemeClr>
                </a:solidFill>
              </a:defRPr>
            </a:lvl6pPr>
            <a:lvl7pPr marL="6652260" indent="0">
              <a:buNone/>
              <a:defRPr sz="3880">
                <a:solidFill>
                  <a:schemeClr val="tx1">
                    <a:tint val="75000"/>
                  </a:schemeClr>
                </a:solidFill>
              </a:defRPr>
            </a:lvl7pPr>
            <a:lvl8pPr marL="7760970" indent="0">
              <a:buNone/>
              <a:defRPr sz="3880">
                <a:solidFill>
                  <a:schemeClr val="tx1">
                    <a:tint val="75000"/>
                  </a:schemeClr>
                </a:solidFill>
              </a:defRPr>
            </a:lvl8pPr>
            <a:lvl9pPr marL="8869680" indent="0">
              <a:buNone/>
              <a:defRPr sz="38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33076-F2F4-4795-A413-BC6C417F9EBD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7F0D5-2395-4612-B74C-E5E5B58F1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291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476" y="8017959"/>
            <a:ext cx="9424035" cy="191106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25689" y="8017959"/>
            <a:ext cx="9424035" cy="191106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33076-F2F4-4795-A413-BC6C417F9EBD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7F0D5-2395-4612-B74C-E5E5B58F1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667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7364" y="1603598"/>
            <a:ext cx="19125248" cy="58217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7367" y="7383497"/>
            <a:ext cx="9380725" cy="3618538"/>
          </a:xfrm>
        </p:spPr>
        <p:txBody>
          <a:bodyPr anchor="b"/>
          <a:lstStyle>
            <a:lvl1pPr marL="0" indent="0">
              <a:buNone/>
              <a:defRPr sz="5820" b="1"/>
            </a:lvl1pPr>
            <a:lvl2pPr marL="1108710" indent="0">
              <a:buNone/>
              <a:defRPr sz="4850" b="1"/>
            </a:lvl2pPr>
            <a:lvl3pPr marL="2217420" indent="0">
              <a:buNone/>
              <a:defRPr sz="4365" b="1"/>
            </a:lvl3pPr>
            <a:lvl4pPr marL="3326130" indent="0">
              <a:buNone/>
              <a:defRPr sz="3880" b="1"/>
            </a:lvl4pPr>
            <a:lvl5pPr marL="4434840" indent="0">
              <a:buNone/>
              <a:defRPr sz="3880" b="1"/>
            </a:lvl5pPr>
            <a:lvl6pPr marL="5543550" indent="0">
              <a:buNone/>
              <a:defRPr sz="3880" b="1"/>
            </a:lvl6pPr>
            <a:lvl7pPr marL="6652260" indent="0">
              <a:buNone/>
              <a:defRPr sz="3880" b="1"/>
            </a:lvl7pPr>
            <a:lvl8pPr marL="7760970" indent="0">
              <a:buNone/>
              <a:defRPr sz="3880" b="1"/>
            </a:lvl8pPr>
            <a:lvl9pPr marL="8869680" indent="0">
              <a:buNone/>
              <a:defRPr sz="38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7367" y="11002035"/>
            <a:ext cx="9380725" cy="161823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225690" y="7383497"/>
            <a:ext cx="9426923" cy="3618538"/>
          </a:xfrm>
        </p:spPr>
        <p:txBody>
          <a:bodyPr anchor="b"/>
          <a:lstStyle>
            <a:lvl1pPr marL="0" indent="0">
              <a:buNone/>
              <a:defRPr sz="5820" b="1"/>
            </a:lvl1pPr>
            <a:lvl2pPr marL="1108710" indent="0">
              <a:buNone/>
              <a:defRPr sz="4850" b="1"/>
            </a:lvl2pPr>
            <a:lvl3pPr marL="2217420" indent="0">
              <a:buNone/>
              <a:defRPr sz="4365" b="1"/>
            </a:lvl3pPr>
            <a:lvl4pPr marL="3326130" indent="0">
              <a:buNone/>
              <a:defRPr sz="3880" b="1"/>
            </a:lvl4pPr>
            <a:lvl5pPr marL="4434840" indent="0">
              <a:buNone/>
              <a:defRPr sz="3880" b="1"/>
            </a:lvl5pPr>
            <a:lvl6pPr marL="5543550" indent="0">
              <a:buNone/>
              <a:defRPr sz="3880" b="1"/>
            </a:lvl6pPr>
            <a:lvl7pPr marL="6652260" indent="0">
              <a:buNone/>
              <a:defRPr sz="3880" b="1"/>
            </a:lvl7pPr>
            <a:lvl8pPr marL="7760970" indent="0">
              <a:buNone/>
              <a:defRPr sz="3880" b="1"/>
            </a:lvl8pPr>
            <a:lvl9pPr marL="8869680" indent="0">
              <a:buNone/>
              <a:defRPr sz="38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225690" y="11002035"/>
            <a:ext cx="9426923" cy="161823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33076-F2F4-4795-A413-BC6C417F9EBD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7F0D5-2395-4612-B74C-E5E5B58F1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315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33076-F2F4-4795-A413-BC6C417F9EBD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7F0D5-2395-4612-B74C-E5E5B58F1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30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33076-F2F4-4795-A413-BC6C417F9EBD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7F0D5-2395-4612-B74C-E5E5B58F1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131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7364" y="2007976"/>
            <a:ext cx="7151757" cy="7027916"/>
          </a:xfrm>
        </p:spPr>
        <p:txBody>
          <a:bodyPr anchor="b"/>
          <a:lstStyle>
            <a:lvl1pPr>
              <a:defRPr sz="77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26923" y="4336677"/>
            <a:ext cx="11225689" cy="21404465"/>
          </a:xfrm>
        </p:spPr>
        <p:txBody>
          <a:bodyPr/>
          <a:lstStyle>
            <a:lvl1pPr>
              <a:defRPr sz="7760"/>
            </a:lvl1pPr>
            <a:lvl2pPr>
              <a:defRPr sz="6790"/>
            </a:lvl2pPr>
            <a:lvl3pPr>
              <a:defRPr sz="5820"/>
            </a:lvl3pPr>
            <a:lvl4pPr>
              <a:defRPr sz="4850"/>
            </a:lvl4pPr>
            <a:lvl5pPr>
              <a:defRPr sz="4850"/>
            </a:lvl5pPr>
            <a:lvl6pPr>
              <a:defRPr sz="4850"/>
            </a:lvl6pPr>
            <a:lvl7pPr>
              <a:defRPr sz="4850"/>
            </a:lvl7pPr>
            <a:lvl8pPr>
              <a:defRPr sz="4850"/>
            </a:lvl8pPr>
            <a:lvl9pPr>
              <a:defRPr sz="48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7364" y="9035891"/>
            <a:ext cx="7151757" cy="16740107"/>
          </a:xfrm>
        </p:spPr>
        <p:txBody>
          <a:bodyPr/>
          <a:lstStyle>
            <a:lvl1pPr marL="0" indent="0">
              <a:buNone/>
              <a:defRPr sz="3880"/>
            </a:lvl1pPr>
            <a:lvl2pPr marL="1108710" indent="0">
              <a:buNone/>
              <a:defRPr sz="3395"/>
            </a:lvl2pPr>
            <a:lvl3pPr marL="2217420" indent="0">
              <a:buNone/>
              <a:defRPr sz="2910"/>
            </a:lvl3pPr>
            <a:lvl4pPr marL="3326130" indent="0">
              <a:buNone/>
              <a:defRPr sz="2425"/>
            </a:lvl4pPr>
            <a:lvl5pPr marL="4434840" indent="0">
              <a:buNone/>
              <a:defRPr sz="2425"/>
            </a:lvl5pPr>
            <a:lvl6pPr marL="5543550" indent="0">
              <a:buNone/>
              <a:defRPr sz="2425"/>
            </a:lvl6pPr>
            <a:lvl7pPr marL="6652260" indent="0">
              <a:buNone/>
              <a:defRPr sz="2425"/>
            </a:lvl7pPr>
            <a:lvl8pPr marL="7760970" indent="0">
              <a:buNone/>
              <a:defRPr sz="2425"/>
            </a:lvl8pPr>
            <a:lvl9pPr marL="8869680" indent="0">
              <a:buNone/>
              <a:defRPr sz="242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33076-F2F4-4795-A413-BC6C417F9EBD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7F0D5-2395-4612-B74C-E5E5B58F1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581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7364" y="2007976"/>
            <a:ext cx="7151757" cy="7027916"/>
          </a:xfrm>
        </p:spPr>
        <p:txBody>
          <a:bodyPr anchor="b"/>
          <a:lstStyle>
            <a:lvl1pPr>
              <a:defRPr sz="77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426923" y="4336677"/>
            <a:ext cx="11225689" cy="21404465"/>
          </a:xfrm>
        </p:spPr>
        <p:txBody>
          <a:bodyPr anchor="t"/>
          <a:lstStyle>
            <a:lvl1pPr marL="0" indent="0">
              <a:buNone/>
              <a:defRPr sz="7760"/>
            </a:lvl1pPr>
            <a:lvl2pPr marL="1108710" indent="0">
              <a:buNone/>
              <a:defRPr sz="6790"/>
            </a:lvl2pPr>
            <a:lvl3pPr marL="2217420" indent="0">
              <a:buNone/>
              <a:defRPr sz="5820"/>
            </a:lvl3pPr>
            <a:lvl4pPr marL="3326130" indent="0">
              <a:buNone/>
              <a:defRPr sz="4850"/>
            </a:lvl4pPr>
            <a:lvl5pPr marL="4434840" indent="0">
              <a:buNone/>
              <a:defRPr sz="4850"/>
            </a:lvl5pPr>
            <a:lvl6pPr marL="5543550" indent="0">
              <a:buNone/>
              <a:defRPr sz="4850"/>
            </a:lvl6pPr>
            <a:lvl7pPr marL="6652260" indent="0">
              <a:buNone/>
              <a:defRPr sz="4850"/>
            </a:lvl7pPr>
            <a:lvl8pPr marL="7760970" indent="0">
              <a:buNone/>
              <a:defRPr sz="4850"/>
            </a:lvl8pPr>
            <a:lvl9pPr marL="8869680" indent="0">
              <a:buNone/>
              <a:defRPr sz="485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7364" y="9035891"/>
            <a:ext cx="7151757" cy="16740107"/>
          </a:xfrm>
        </p:spPr>
        <p:txBody>
          <a:bodyPr/>
          <a:lstStyle>
            <a:lvl1pPr marL="0" indent="0">
              <a:buNone/>
              <a:defRPr sz="3880"/>
            </a:lvl1pPr>
            <a:lvl2pPr marL="1108710" indent="0">
              <a:buNone/>
              <a:defRPr sz="3395"/>
            </a:lvl2pPr>
            <a:lvl3pPr marL="2217420" indent="0">
              <a:buNone/>
              <a:defRPr sz="2910"/>
            </a:lvl3pPr>
            <a:lvl4pPr marL="3326130" indent="0">
              <a:buNone/>
              <a:defRPr sz="2425"/>
            </a:lvl4pPr>
            <a:lvl5pPr marL="4434840" indent="0">
              <a:buNone/>
              <a:defRPr sz="2425"/>
            </a:lvl5pPr>
            <a:lvl6pPr marL="5543550" indent="0">
              <a:buNone/>
              <a:defRPr sz="2425"/>
            </a:lvl6pPr>
            <a:lvl7pPr marL="6652260" indent="0">
              <a:buNone/>
              <a:defRPr sz="2425"/>
            </a:lvl7pPr>
            <a:lvl8pPr marL="7760970" indent="0">
              <a:buNone/>
              <a:defRPr sz="2425"/>
            </a:lvl8pPr>
            <a:lvl9pPr marL="8869680" indent="0">
              <a:buNone/>
              <a:defRPr sz="242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33076-F2F4-4795-A413-BC6C417F9EBD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7F0D5-2395-4612-B74C-E5E5B58F1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818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4476" y="1603598"/>
            <a:ext cx="19125248" cy="58217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476" y="8017959"/>
            <a:ext cx="19125248" cy="191106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24476" y="27916449"/>
            <a:ext cx="4989195" cy="16035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91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333076-F2F4-4795-A413-BC6C417F9EBD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345204" y="27916449"/>
            <a:ext cx="7483793" cy="16035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91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660529" y="27916449"/>
            <a:ext cx="4989195" cy="16035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91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A7F0D5-2395-4612-B74C-E5E5B58F1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674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217420" rtl="0" eaLnBrk="1" latinLnBrk="0" hangingPunct="1">
        <a:lnSpc>
          <a:spcPct val="90000"/>
        </a:lnSpc>
        <a:spcBef>
          <a:spcPct val="0"/>
        </a:spcBef>
        <a:buNone/>
        <a:defRPr sz="1067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4355" indent="-554355" algn="l" defTabSz="2217420" rtl="0" eaLnBrk="1" latinLnBrk="0" hangingPunct="1">
        <a:lnSpc>
          <a:spcPct val="90000"/>
        </a:lnSpc>
        <a:spcBef>
          <a:spcPts val="2425"/>
        </a:spcBef>
        <a:buFont typeface="Arial" panose="020B0604020202020204" pitchFamily="34" charset="0"/>
        <a:buChar char="•"/>
        <a:defRPr sz="6790" kern="1200">
          <a:solidFill>
            <a:schemeClr val="tx1"/>
          </a:solidFill>
          <a:latin typeface="+mn-lt"/>
          <a:ea typeface="+mn-ea"/>
          <a:cs typeface="+mn-cs"/>
        </a:defRPr>
      </a:lvl1pPr>
      <a:lvl2pPr marL="1663065" indent="-554355" algn="l" defTabSz="2217420" rtl="0" eaLnBrk="1" latinLnBrk="0" hangingPunct="1">
        <a:lnSpc>
          <a:spcPct val="90000"/>
        </a:lnSpc>
        <a:spcBef>
          <a:spcPts val="1213"/>
        </a:spcBef>
        <a:buFont typeface="Arial" panose="020B0604020202020204" pitchFamily="34" charset="0"/>
        <a:buChar char="•"/>
        <a:defRPr sz="5820" kern="1200">
          <a:solidFill>
            <a:schemeClr val="tx1"/>
          </a:solidFill>
          <a:latin typeface="+mn-lt"/>
          <a:ea typeface="+mn-ea"/>
          <a:cs typeface="+mn-cs"/>
        </a:defRPr>
      </a:lvl2pPr>
      <a:lvl3pPr marL="2771775" indent="-554355" algn="l" defTabSz="2217420" rtl="0" eaLnBrk="1" latinLnBrk="0" hangingPunct="1">
        <a:lnSpc>
          <a:spcPct val="90000"/>
        </a:lnSpc>
        <a:spcBef>
          <a:spcPts val="1213"/>
        </a:spcBef>
        <a:buFont typeface="Arial" panose="020B0604020202020204" pitchFamily="34" charset="0"/>
        <a:buChar char="•"/>
        <a:defRPr sz="4850" kern="1200">
          <a:solidFill>
            <a:schemeClr val="tx1"/>
          </a:solidFill>
          <a:latin typeface="+mn-lt"/>
          <a:ea typeface="+mn-ea"/>
          <a:cs typeface="+mn-cs"/>
        </a:defRPr>
      </a:lvl3pPr>
      <a:lvl4pPr marL="3880485" indent="-554355" algn="l" defTabSz="2217420" rtl="0" eaLnBrk="1" latinLnBrk="0" hangingPunct="1">
        <a:lnSpc>
          <a:spcPct val="90000"/>
        </a:lnSpc>
        <a:spcBef>
          <a:spcPts val="1213"/>
        </a:spcBef>
        <a:buFont typeface="Arial" panose="020B0604020202020204" pitchFamily="34" charset="0"/>
        <a:buChar char="•"/>
        <a:defRPr sz="4365" kern="1200">
          <a:solidFill>
            <a:schemeClr val="tx1"/>
          </a:solidFill>
          <a:latin typeface="+mn-lt"/>
          <a:ea typeface="+mn-ea"/>
          <a:cs typeface="+mn-cs"/>
        </a:defRPr>
      </a:lvl4pPr>
      <a:lvl5pPr marL="4989195" indent="-554355" algn="l" defTabSz="2217420" rtl="0" eaLnBrk="1" latinLnBrk="0" hangingPunct="1">
        <a:lnSpc>
          <a:spcPct val="90000"/>
        </a:lnSpc>
        <a:spcBef>
          <a:spcPts val="1213"/>
        </a:spcBef>
        <a:buFont typeface="Arial" panose="020B0604020202020204" pitchFamily="34" charset="0"/>
        <a:buChar char="•"/>
        <a:defRPr sz="4365" kern="1200">
          <a:solidFill>
            <a:schemeClr val="tx1"/>
          </a:solidFill>
          <a:latin typeface="+mn-lt"/>
          <a:ea typeface="+mn-ea"/>
          <a:cs typeface="+mn-cs"/>
        </a:defRPr>
      </a:lvl5pPr>
      <a:lvl6pPr marL="6097905" indent="-554355" algn="l" defTabSz="2217420" rtl="0" eaLnBrk="1" latinLnBrk="0" hangingPunct="1">
        <a:lnSpc>
          <a:spcPct val="90000"/>
        </a:lnSpc>
        <a:spcBef>
          <a:spcPts val="1213"/>
        </a:spcBef>
        <a:buFont typeface="Arial" panose="020B0604020202020204" pitchFamily="34" charset="0"/>
        <a:buChar char="•"/>
        <a:defRPr sz="4365" kern="1200">
          <a:solidFill>
            <a:schemeClr val="tx1"/>
          </a:solidFill>
          <a:latin typeface="+mn-lt"/>
          <a:ea typeface="+mn-ea"/>
          <a:cs typeface="+mn-cs"/>
        </a:defRPr>
      </a:lvl6pPr>
      <a:lvl7pPr marL="7206615" indent="-554355" algn="l" defTabSz="2217420" rtl="0" eaLnBrk="1" latinLnBrk="0" hangingPunct="1">
        <a:lnSpc>
          <a:spcPct val="90000"/>
        </a:lnSpc>
        <a:spcBef>
          <a:spcPts val="1213"/>
        </a:spcBef>
        <a:buFont typeface="Arial" panose="020B0604020202020204" pitchFamily="34" charset="0"/>
        <a:buChar char="•"/>
        <a:defRPr sz="4365" kern="1200">
          <a:solidFill>
            <a:schemeClr val="tx1"/>
          </a:solidFill>
          <a:latin typeface="+mn-lt"/>
          <a:ea typeface="+mn-ea"/>
          <a:cs typeface="+mn-cs"/>
        </a:defRPr>
      </a:lvl7pPr>
      <a:lvl8pPr marL="8315325" indent="-554355" algn="l" defTabSz="2217420" rtl="0" eaLnBrk="1" latinLnBrk="0" hangingPunct="1">
        <a:lnSpc>
          <a:spcPct val="90000"/>
        </a:lnSpc>
        <a:spcBef>
          <a:spcPts val="1213"/>
        </a:spcBef>
        <a:buFont typeface="Arial" panose="020B0604020202020204" pitchFamily="34" charset="0"/>
        <a:buChar char="•"/>
        <a:defRPr sz="4365" kern="1200">
          <a:solidFill>
            <a:schemeClr val="tx1"/>
          </a:solidFill>
          <a:latin typeface="+mn-lt"/>
          <a:ea typeface="+mn-ea"/>
          <a:cs typeface="+mn-cs"/>
        </a:defRPr>
      </a:lvl8pPr>
      <a:lvl9pPr marL="9424035" indent="-554355" algn="l" defTabSz="2217420" rtl="0" eaLnBrk="1" latinLnBrk="0" hangingPunct="1">
        <a:lnSpc>
          <a:spcPct val="90000"/>
        </a:lnSpc>
        <a:spcBef>
          <a:spcPts val="1213"/>
        </a:spcBef>
        <a:buFont typeface="Arial" panose="020B0604020202020204" pitchFamily="34" charset="0"/>
        <a:buChar char="•"/>
        <a:defRPr sz="436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217420" rtl="0" eaLnBrk="1" latinLnBrk="0" hangingPunct="1">
        <a:defRPr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108710" algn="l" defTabSz="2217420" rtl="0" eaLnBrk="1" latinLnBrk="0" hangingPunct="1">
        <a:defRPr sz="4365" kern="1200">
          <a:solidFill>
            <a:schemeClr val="tx1"/>
          </a:solidFill>
          <a:latin typeface="+mn-lt"/>
          <a:ea typeface="+mn-ea"/>
          <a:cs typeface="+mn-cs"/>
        </a:defRPr>
      </a:lvl2pPr>
      <a:lvl3pPr marL="2217420" algn="l" defTabSz="2217420" rtl="0" eaLnBrk="1" latinLnBrk="0" hangingPunct="1">
        <a:defRPr sz="4365" kern="1200">
          <a:solidFill>
            <a:schemeClr val="tx1"/>
          </a:solidFill>
          <a:latin typeface="+mn-lt"/>
          <a:ea typeface="+mn-ea"/>
          <a:cs typeface="+mn-cs"/>
        </a:defRPr>
      </a:lvl3pPr>
      <a:lvl4pPr marL="3326130" algn="l" defTabSz="2217420" rtl="0" eaLnBrk="1" latinLnBrk="0" hangingPunct="1">
        <a:defRPr sz="4365" kern="1200">
          <a:solidFill>
            <a:schemeClr val="tx1"/>
          </a:solidFill>
          <a:latin typeface="+mn-lt"/>
          <a:ea typeface="+mn-ea"/>
          <a:cs typeface="+mn-cs"/>
        </a:defRPr>
      </a:lvl4pPr>
      <a:lvl5pPr marL="4434840" algn="l" defTabSz="2217420" rtl="0" eaLnBrk="1" latinLnBrk="0" hangingPunct="1">
        <a:defRPr sz="4365" kern="1200">
          <a:solidFill>
            <a:schemeClr val="tx1"/>
          </a:solidFill>
          <a:latin typeface="+mn-lt"/>
          <a:ea typeface="+mn-ea"/>
          <a:cs typeface="+mn-cs"/>
        </a:defRPr>
      </a:lvl5pPr>
      <a:lvl6pPr marL="5543550" algn="l" defTabSz="2217420" rtl="0" eaLnBrk="1" latinLnBrk="0" hangingPunct="1">
        <a:defRPr sz="4365" kern="1200">
          <a:solidFill>
            <a:schemeClr val="tx1"/>
          </a:solidFill>
          <a:latin typeface="+mn-lt"/>
          <a:ea typeface="+mn-ea"/>
          <a:cs typeface="+mn-cs"/>
        </a:defRPr>
      </a:lvl6pPr>
      <a:lvl7pPr marL="6652260" algn="l" defTabSz="2217420" rtl="0" eaLnBrk="1" latinLnBrk="0" hangingPunct="1">
        <a:defRPr sz="4365" kern="1200">
          <a:solidFill>
            <a:schemeClr val="tx1"/>
          </a:solidFill>
          <a:latin typeface="+mn-lt"/>
          <a:ea typeface="+mn-ea"/>
          <a:cs typeface="+mn-cs"/>
        </a:defRPr>
      </a:lvl7pPr>
      <a:lvl8pPr marL="7760970" algn="l" defTabSz="2217420" rtl="0" eaLnBrk="1" latinLnBrk="0" hangingPunct="1">
        <a:defRPr sz="4365" kern="1200">
          <a:solidFill>
            <a:schemeClr val="tx1"/>
          </a:solidFill>
          <a:latin typeface="+mn-lt"/>
          <a:ea typeface="+mn-ea"/>
          <a:cs typeface="+mn-cs"/>
        </a:defRPr>
      </a:lvl8pPr>
      <a:lvl9pPr marL="8869680" algn="l" defTabSz="2217420" rtl="0" eaLnBrk="1" latinLnBrk="0" hangingPunct="1">
        <a:defRPr sz="436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person, person&#10;&#10;Description automatically generated">
            <a:extLst>
              <a:ext uri="{FF2B5EF4-FFF2-40B4-BE49-F238E27FC236}">
                <a16:creationId xmlns:a16="http://schemas.microsoft.com/office/drawing/2014/main" id="{AC233AB7-26E6-45EF-A9DE-3D39E21A190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223" r="13901" b="-516"/>
          <a:stretch/>
        </p:blipFill>
        <p:spPr>
          <a:xfrm>
            <a:off x="20269" y="-879811"/>
            <a:ext cx="22187503" cy="23506134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54DE0E4B-96D8-447B-A794-EDE7264B4223}"/>
              </a:ext>
            </a:extLst>
          </p:cNvPr>
          <p:cNvSpPr/>
          <p:nvPr/>
        </p:nvSpPr>
        <p:spPr>
          <a:xfrm>
            <a:off x="-266700" y="18340589"/>
            <a:ext cx="22707600" cy="11931028"/>
          </a:xfrm>
          <a:custGeom>
            <a:avLst/>
            <a:gdLst>
              <a:gd name="connsiteX0" fmla="*/ 0 w 7772400"/>
              <a:gd name="connsiteY0" fmla="*/ 0 h 2670629"/>
              <a:gd name="connsiteX1" fmla="*/ 7772400 w 7772400"/>
              <a:gd name="connsiteY1" fmla="*/ 0 h 2670629"/>
              <a:gd name="connsiteX2" fmla="*/ 7772400 w 7772400"/>
              <a:gd name="connsiteY2" fmla="*/ 2670629 h 2670629"/>
              <a:gd name="connsiteX3" fmla="*/ 0 w 7772400"/>
              <a:gd name="connsiteY3" fmla="*/ 2670629 h 2670629"/>
              <a:gd name="connsiteX4" fmla="*/ 0 w 7772400"/>
              <a:gd name="connsiteY4" fmla="*/ 0 h 2670629"/>
              <a:gd name="connsiteX0" fmla="*/ 0 w 7786914"/>
              <a:gd name="connsiteY0" fmla="*/ 1451429 h 4122058"/>
              <a:gd name="connsiteX1" fmla="*/ 7786914 w 7786914"/>
              <a:gd name="connsiteY1" fmla="*/ 0 h 4122058"/>
              <a:gd name="connsiteX2" fmla="*/ 7772400 w 7786914"/>
              <a:gd name="connsiteY2" fmla="*/ 4122058 h 4122058"/>
              <a:gd name="connsiteX3" fmla="*/ 0 w 7786914"/>
              <a:gd name="connsiteY3" fmla="*/ 4122058 h 4122058"/>
              <a:gd name="connsiteX4" fmla="*/ 0 w 7786914"/>
              <a:gd name="connsiteY4" fmla="*/ 1451429 h 4122058"/>
              <a:gd name="connsiteX0" fmla="*/ 0 w 7786914"/>
              <a:gd name="connsiteY0" fmla="*/ 1480458 h 4151087"/>
              <a:gd name="connsiteX1" fmla="*/ 7786914 w 7786914"/>
              <a:gd name="connsiteY1" fmla="*/ 0 h 4151087"/>
              <a:gd name="connsiteX2" fmla="*/ 7772400 w 7786914"/>
              <a:gd name="connsiteY2" fmla="*/ 4151087 h 4151087"/>
              <a:gd name="connsiteX3" fmla="*/ 0 w 7786914"/>
              <a:gd name="connsiteY3" fmla="*/ 4151087 h 4151087"/>
              <a:gd name="connsiteX4" fmla="*/ 0 w 7786914"/>
              <a:gd name="connsiteY4" fmla="*/ 1480458 h 41510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786914" h="4151087">
                <a:moveTo>
                  <a:pt x="0" y="1480458"/>
                </a:moveTo>
                <a:lnTo>
                  <a:pt x="7786914" y="0"/>
                </a:lnTo>
                <a:lnTo>
                  <a:pt x="7772400" y="4151087"/>
                </a:lnTo>
                <a:lnTo>
                  <a:pt x="0" y="4151087"/>
                </a:lnTo>
                <a:lnTo>
                  <a:pt x="0" y="1480458"/>
                </a:lnTo>
                <a:close/>
              </a:path>
            </a:pathLst>
          </a:custGeom>
          <a:solidFill>
            <a:schemeClr val="bg1"/>
          </a:solidFill>
          <a:ln w="165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46BDD1C1-811B-4300-BBDD-AD11C0170CD8}"/>
              </a:ext>
            </a:extLst>
          </p:cNvPr>
          <p:cNvSpPr/>
          <p:nvPr/>
        </p:nvSpPr>
        <p:spPr>
          <a:xfrm>
            <a:off x="14983531" y="16010777"/>
            <a:ext cx="6286564" cy="6286564"/>
          </a:xfrm>
          <a:prstGeom prst="ellipse">
            <a:avLst/>
          </a:prstGeom>
          <a:solidFill>
            <a:srgbClr val="407C62"/>
          </a:solidFill>
          <a:ln w="165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2DDB1DC-A4D1-4C05-8FDA-9AD39396E719}"/>
              </a:ext>
            </a:extLst>
          </p:cNvPr>
          <p:cNvSpPr txBox="1"/>
          <p:nvPr/>
        </p:nvSpPr>
        <p:spPr>
          <a:xfrm rot="20305829">
            <a:off x="15346810" y="17356098"/>
            <a:ext cx="5560008" cy="359592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sz="6000" spc="100" dirty="0" err="1">
                <a:solidFill>
                  <a:schemeClr val="bg1"/>
                </a:solidFill>
                <a:latin typeface="Arial Black"/>
                <a:cs typeface="Aharoni"/>
              </a:rPr>
              <a:t>Vacúnate</a:t>
            </a:r>
            <a:r>
              <a:rPr lang="en-US" sz="6000" spc="100" dirty="0">
                <a:solidFill>
                  <a:schemeClr val="bg1"/>
                </a:solidFill>
                <a:latin typeface="Arial Black"/>
                <a:cs typeface="Aharoni"/>
              </a:rPr>
              <a:t> contra </a:t>
            </a:r>
            <a:endParaRPr lang="en-US">
              <a:solidFill>
                <a:schemeClr val="bg1"/>
              </a:solidFill>
            </a:endParaRPr>
          </a:p>
          <a:p>
            <a:pPr algn="ctr">
              <a:lnSpc>
                <a:spcPct val="130000"/>
              </a:lnSpc>
            </a:pPr>
            <a:r>
              <a:rPr lang="en-US" sz="6000" spc="100" dirty="0">
                <a:solidFill>
                  <a:schemeClr val="bg1"/>
                </a:solidFill>
                <a:latin typeface="Arial Black"/>
                <a:cs typeface="Aharoni"/>
              </a:rPr>
              <a:t>COVID-19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7" name="Picture 16" descr="Icon&#10;&#10;Description automatically generated">
            <a:extLst>
              <a:ext uri="{FF2B5EF4-FFF2-40B4-BE49-F238E27FC236}">
                <a16:creationId xmlns:a16="http://schemas.microsoft.com/office/drawing/2014/main" id="{E3AD0ACA-DE1D-4539-82CC-E6FD1EC25B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38442" y="18666889"/>
            <a:ext cx="3854008" cy="342494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D26E748-1803-4B4E-B262-1711E9686D61}"/>
              </a:ext>
            </a:extLst>
          </p:cNvPr>
          <p:cNvSpPr txBox="1"/>
          <p:nvPr/>
        </p:nvSpPr>
        <p:spPr>
          <a:xfrm>
            <a:off x="9715500" y="14831218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Click to add text</a:t>
            </a:r>
          </a:p>
        </p:txBody>
      </p:sp>
      <p:pic>
        <p:nvPicPr>
          <p:cNvPr id="3" name="Picture 4">
            <a:extLst>
              <a:ext uri="{FF2B5EF4-FFF2-40B4-BE49-F238E27FC236}">
                <a16:creationId xmlns:a16="http://schemas.microsoft.com/office/drawing/2014/main" id="{0D5C8A8B-8EB5-46FB-BEB4-EF2BE82AF39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95809" y="22612558"/>
            <a:ext cx="18010771" cy="4957089"/>
          </a:xfrm>
          <a:prstGeom prst="rect">
            <a:avLst/>
          </a:prstGeom>
        </p:spPr>
      </p:pic>
      <p:sp>
        <p:nvSpPr>
          <p:cNvPr id="22" name="TextBox 1">
            <a:extLst>
              <a:ext uri="{FF2B5EF4-FFF2-40B4-BE49-F238E27FC236}">
                <a16:creationId xmlns:a16="http://schemas.microsoft.com/office/drawing/2014/main" id="{FE3A04BE-76D1-4A84-B893-8971A2139BA2}"/>
              </a:ext>
            </a:extLst>
          </p:cNvPr>
          <p:cNvSpPr txBox="1"/>
          <p:nvPr/>
        </p:nvSpPr>
        <p:spPr>
          <a:xfrm>
            <a:off x="22840950" y="22848601"/>
            <a:ext cx="20802600" cy="46826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95000"/>
              </a:lnSpc>
            </a:pPr>
            <a:r>
              <a:rPr lang="en-US" sz="13800" b="1" spc="500" dirty="0">
                <a:latin typeface="Arial Black" panose="020B0A04020102020204" pitchFamily="34" charset="0"/>
                <a:cs typeface="Aharoni" panose="02010803020104030203" pitchFamily="2" charset="-79"/>
              </a:rPr>
              <a:t>VACUNACIÓN ES</a:t>
            </a:r>
          </a:p>
          <a:p>
            <a:pPr algn="ctr">
              <a:lnSpc>
                <a:spcPct val="95000"/>
              </a:lnSpc>
            </a:pPr>
            <a:r>
              <a:rPr lang="en-US" sz="19900" b="1" spc="500" dirty="0">
                <a:latin typeface="Arial Black" panose="020B0A04020102020204" pitchFamily="34" charset="0"/>
                <a:cs typeface="Aharoni" panose="02010803020104030203" pitchFamily="2" charset="-79"/>
              </a:rPr>
              <a:t>FORTALEZA</a:t>
            </a:r>
          </a:p>
        </p:txBody>
      </p:sp>
      <p:sp>
        <p:nvSpPr>
          <p:cNvPr id="23" name="TextBox 1">
            <a:extLst>
              <a:ext uri="{FF2B5EF4-FFF2-40B4-BE49-F238E27FC236}">
                <a16:creationId xmlns:a16="http://schemas.microsoft.com/office/drawing/2014/main" id="{6F21AF91-8945-4BD2-8D37-145376BC8502}"/>
              </a:ext>
            </a:extLst>
          </p:cNvPr>
          <p:cNvSpPr txBox="1"/>
          <p:nvPr/>
        </p:nvSpPr>
        <p:spPr>
          <a:xfrm>
            <a:off x="2095500" y="27754358"/>
            <a:ext cx="17983200" cy="149707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5000"/>
              </a:lnSpc>
            </a:pPr>
            <a:r>
              <a:rPr lang="en-US" sz="3600" b="1" spc="600" dirty="0" err="1">
                <a:latin typeface="Arial Black" panose="020B0A04020102020204" pitchFamily="34" charset="0"/>
                <a:cs typeface="Aharoni" panose="02010803020104030203" pitchFamily="2" charset="-79"/>
              </a:rPr>
              <a:t>Inscríbete</a:t>
            </a:r>
            <a:r>
              <a:rPr lang="en-US" sz="3600" b="1" spc="600" dirty="0">
                <a:latin typeface="Arial Black" panose="020B0A04020102020204" pitchFamily="34" charset="0"/>
                <a:cs typeface="Aharoni" panose="02010803020104030203" pitchFamily="2" charset="-79"/>
              </a:rPr>
              <a:t> </a:t>
            </a:r>
            <a:r>
              <a:rPr lang="en-US" sz="3600" b="1" spc="600" dirty="0" err="1">
                <a:latin typeface="Arial Black" panose="020B0A04020102020204" pitchFamily="34" charset="0"/>
                <a:cs typeface="Aharoni" panose="02010803020104030203" pitchFamily="2" charset="-79"/>
              </a:rPr>
              <a:t>aquí</a:t>
            </a:r>
            <a:endParaRPr lang="en-US" sz="3600" b="1" spc="600" dirty="0">
              <a:latin typeface="Arial Black" panose="020B0A04020102020204" pitchFamily="34" charset="0"/>
              <a:cs typeface="Aharoni" panose="02010803020104030203" pitchFamily="2" charset="-79"/>
            </a:endParaRPr>
          </a:p>
          <a:p>
            <a:pPr algn="ctr">
              <a:lnSpc>
                <a:spcPct val="125000"/>
              </a:lnSpc>
            </a:pPr>
            <a:r>
              <a:rPr lang="en-US" sz="4000" b="1" spc="600" dirty="0">
                <a:latin typeface="Arial Black"/>
                <a:cs typeface="Aharoni"/>
              </a:rPr>
              <a:t>1-800-000-0000  +  enlace a </a:t>
            </a:r>
            <a:r>
              <a:rPr lang="en-US" sz="4000" b="1" spc="600">
                <a:latin typeface="Arial Black"/>
                <a:cs typeface="Aharoni"/>
              </a:rPr>
              <a:t>sitio web </a:t>
            </a:r>
            <a:endParaRPr lang="en-US" sz="4000" b="1" spc="600" dirty="0">
              <a:latin typeface="Arial Black"/>
              <a:cs typeface="Aharoni"/>
            </a:endParaRPr>
          </a:p>
        </p:txBody>
      </p:sp>
      <p:sp>
        <p:nvSpPr>
          <p:cNvPr id="21" name="Google Shape;56;p13">
            <a:extLst>
              <a:ext uri="{FF2B5EF4-FFF2-40B4-BE49-F238E27FC236}">
                <a16:creationId xmlns:a16="http://schemas.microsoft.com/office/drawing/2014/main" id="{C56EF7EC-4798-4839-87EC-FAABB4345261}"/>
              </a:ext>
            </a:extLst>
          </p:cNvPr>
          <p:cNvSpPr/>
          <p:nvPr/>
        </p:nvSpPr>
        <p:spPr>
          <a:xfrm>
            <a:off x="-9651807" y="708508"/>
            <a:ext cx="2497800" cy="604800"/>
          </a:xfrm>
          <a:prstGeom prst="rect">
            <a:avLst/>
          </a:prstGeom>
          <a:solidFill>
            <a:srgbClr val="FF3E55"/>
          </a:solidFill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b="1">
                <a:latin typeface="Work Sans"/>
                <a:ea typeface="Work Sans"/>
                <a:cs typeface="Work Sans"/>
                <a:sym typeface="Work Sans"/>
              </a:rPr>
              <a:t>1</a:t>
            </a:r>
            <a:endParaRPr sz="4000" b="1">
              <a:solidFill>
                <a:srgbClr val="000000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32" name="Google Shape;61;p13">
            <a:extLst>
              <a:ext uri="{FF2B5EF4-FFF2-40B4-BE49-F238E27FC236}">
                <a16:creationId xmlns:a16="http://schemas.microsoft.com/office/drawing/2014/main" id="{C3B30547-F1D5-44B1-B863-0CE1B2BCB1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640396" y="1310128"/>
            <a:ext cx="7821612" cy="8574101"/>
          </a:xfrm>
          <a:prstGeom prst="rect">
            <a:avLst/>
          </a:prstGeom>
          <a:noFill/>
          <a:ln w="1905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228600" tIns="228600" rIns="228600" bIns="228600" anchor="t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4999"/>
              </a:lnSpc>
            </a:pPr>
            <a:r>
              <a:rPr lang="es-ES" sz="3200" b="1" dirty="0">
                <a:sym typeface="Work Sans" charset="0"/>
              </a:rPr>
              <a:t>Agregar una imagen y escalarla </a:t>
            </a:r>
            <a:r>
              <a:rPr lang="es-ES" sz="3200" dirty="0">
                <a:sym typeface="Work Sans" charset="0"/>
              </a:rPr>
              <a:t>
Desde la computadora vaya a Insertar → imagen → Cargar y seleccione la imagen que quiere usar para el póster. </a:t>
            </a:r>
            <a:endParaRPr lang="en-US" altLang="en-US" sz="4200" dirty="0">
              <a:latin typeface="Work Sans" charset="0"/>
              <a:sym typeface="Work Sans" charset="0"/>
            </a:endParaRPr>
          </a:p>
          <a:p>
            <a:pPr>
              <a:lnSpc>
                <a:spcPct val="114999"/>
              </a:lnSpc>
            </a:pPr>
            <a:r>
              <a:rPr lang="es-ES" sz="3200" dirty="0">
                <a:sym typeface="Work Sans" charset="0"/>
              </a:rPr>
              <a:t>
Para escalar, agarre la esquina inferior derecha de la imagen y mantenga presionado el botón. Arrastre el ratón diagonalmente hasta que sea del mismo tamaño o ligeramente más grande que la diapositiva. </a:t>
            </a:r>
            <a:endParaRPr lang="en-US" altLang="en-US" sz="4200" dirty="0">
              <a:latin typeface="Work Sans" charset="0"/>
            </a:endParaRPr>
          </a:p>
          <a:p>
            <a:pPr>
              <a:lnSpc>
                <a:spcPct val="114999"/>
              </a:lnSpc>
            </a:pPr>
            <a:r>
              <a:rPr lang="es-ES" sz="3200" dirty="0">
                <a:sym typeface="Work Sans" charset="0"/>
              </a:rPr>
              <a:t>
Nota: No se preocupe si la imagen está cubriendo el mensaje / arte en la parte inferior. Vaya al paso 2.
</a:t>
            </a:r>
            <a:endParaRPr lang="en-US" altLang="en-US" sz="4200" dirty="0">
              <a:latin typeface="Work Sans" charset="0"/>
              <a:cs typeface="Work Sans" charset="0"/>
            </a:endParaRPr>
          </a:p>
        </p:txBody>
      </p:sp>
      <p:sp>
        <p:nvSpPr>
          <p:cNvPr id="33" name="Google Shape;61;p13">
            <a:extLst>
              <a:ext uri="{FF2B5EF4-FFF2-40B4-BE49-F238E27FC236}">
                <a16:creationId xmlns:a16="http://schemas.microsoft.com/office/drawing/2014/main" id="{7167481F-E8AD-4EDE-B38F-36225799B080}"/>
              </a:ext>
            </a:extLst>
          </p:cNvPr>
          <p:cNvSpPr/>
          <p:nvPr/>
        </p:nvSpPr>
        <p:spPr>
          <a:xfrm>
            <a:off x="-9648652" y="10275419"/>
            <a:ext cx="2497800" cy="604800"/>
          </a:xfrm>
          <a:prstGeom prst="rect">
            <a:avLst/>
          </a:prstGeom>
          <a:solidFill>
            <a:srgbClr val="FF3E55"/>
          </a:solidFill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b="1">
                <a:latin typeface="Work Sans"/>
                <a:ea typeface="Work Sans"/>
                <a:cs typeface="Work Sans"/>
                <a:sym typeface="Work Sans"/>
              </a:rPr>
              <a:t>2</a:t>
            </a:r>
            <a:endParaRPr sz="4000" b="1">
              <a:solidFill>
                <a:srgbClr val="000000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34" name="Google Shape;59;p13">
            <a:extLst>
              <a:ext uri="{FF2B5EF4-FFF2-40B4-BE49-F238E27FC236}">
                <a16:creationId xmlns:a16="http://schemas.microsoft.com/office/drawing/2014/main" id="{066423B9-81A2-47CB-8787-FA2FE3AD8A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655549" y="10913687"/>
            <a:ext cx="7821613" cy="5849225"/>
          </a:xfrm>
          <a:prstGeom prst="rect">
            <a:avLst/>
          </a:prstGeom>
          <a:noFill/>
          <a:ln w="1905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228600" tIns="228600" rIns="228600" bIns="228600" anchor="t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4999"/>
              </a:lnSpc>
            </a:pPr>
            <a:r>
              <a:rPr lang="es-ES" sz="3200" b="1" dirty="0">
                <a:sym typeface="Work Sans" charset="0"/>
              </a:rPr>
              <a:t>Enviar la imagen hacia el fondo
</a:t>
            </a:r>
            <a:r>
              <a:rPr lang="es-ES" sz="3200" dirty="0">
                <a:sym typeface="Work Sans" charset="0"/>
              </a:rPr>
              <a:t>Una vez que ajuste el tamaño de su imagen y la escale proporcionalmente al tamaño de la diapositiva o un poco más grande, presione con el botón derecho en la imagen y vaya a Ordenar → Enviar al fondo</a:t>
            </a:r>
            <a:endParaRPr lang="en" dirty="0">
              <a:sym typeface="Work Sans" charset="0"/>
            </a:endParaRPr>
          </a:p>
          <a:p>
            <a:pPr>
              <a:lnSpc>
                <a:spcPct val="114999"/>
              </a:lnSpc>
            </a:pPr>
            <a:r>
              <a:rPr lang="es-ES" sz="3200" dirty="0">
                <a:sym typeface="Work Sans" charset="0"/>
              </a:rPr>
              <a:t>
Eso enviará su imagen detrás del mensaje y arte en la parte inferior.</a:t>
            </a:r>
            <a:r>
              <a:rPr lang="es-ES" sz="3200" b="1" dirty="0">
                <a:sym typeface="Work Sans" charset="0"/>
              </a:rPr>
              <a:t>
</a:t>
            </a:r>
            <a:endParaRPr lang="en"/>
          </a:p>
        </p:txBody>
      </p:sp>
      <p:sp>
        <p:nvSpPr>
          <p:cNvPr id="35" name="Google Shape;61;p13">
            <a:extLst>
              <a:ext uri="{FF2B5EF4-FFF2-40B4-BE49-F238E27FC236}">
                <a16:creationId xmlns:a16="http://schemas.microsoft.com/office/drawing/2014/main" id="{1C75B05E-6E19-4D13-9899-BB8D8FEDAF4E}"/>
              </a:ext>
            </a:extLst>
          </p:cNvPr>
          <p:cNvSpPr/>
          <p:nvPr/>
        </p:nvSpPr>
        <p:spPr>
          <a:xfrm>
            <a:off x="-9554455" y="18883812"/>
            <a:ext cx="2497800" cy="604800"/>
          </a:xfrm>
          <a:prstGeom prst="rect">
            <a:avLst/>
          </a:prstGeom>
          <a:solidFill>
            <a:srgbClr val="FF3E55"/>
          </a:solidFill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b="1" dirty="0">
                <a:latin typeface="Work Sans"/>
                <a:ea typeface="Work Sans"/>
                <a:cs typeface="Work Sans"/>
                <a:sym typeface="Work Sans"/>
              </a:rPr>
              <a:t>3</a:t>
            </a:r>
            <a:endParaRPr sz="4000" b="1" dirty="0">
              <a:solidFill>
                <a:srgbClr val="000000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36" name="Google Shape;60;p13">
            <a:extLst>
              <a:ext uri="{FF2B5EF4-FFF2-40B4-BE49-F238E27FC236}">
                <a16:creationId xmlns:a16="http://schemas.microsoft.com/office/drawing/2014/main" id="{DD242E40-6754-4D1A-9ADC-8D1E7675CC37}"/>
              </a:ext>
            </a:extLst>
          </p:cNvPr>
          <p:cNvSpPr/>
          <p:nvPr/>
        </p:nvSpPr>
        <p:spPr>
          <a:xfrm>
            <a:off x="-9598714" y="19489290"/>
            <a:ext cx="7486031" cy="8890361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228600" tIns="228600" rIns="228600" bIns="228600" anchor="t" anchorCtr="0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lnSpc>
                <a:spcPct val="115000"/>
              </a:lnSpc>
              <a:buClr>
                <a:srgbClr val="000000"/>
              </a:buClr>
              <a:buSzPts val="1100"/>
            </a:pPr>
            <a:r>
              <a:rPr lang="es-ES" sz="3600" b="1" dirty="0">
                <a:latin typeface="Work Sans"/>
                <a:ea typeface="Work Sans"/>
                <a:cs typeface="Work Sans"/>
                <a:sym typeface="Work Sans"/>
              </a:rPr>
              <a:t>Compruebe la fuente (letra) 
</a:t>
            </a:r>
            <a:r>
              <a:rPr lang="es-ES" sz="3200" dirty="0">
                <a:latin typeface="Arial" panose="020B0604020202020204" pitchFamily="34" charset="0"/>
                <a:ea typeface="Work Sans"/>
                <a:cs typeface="Arial" panose="020B0604020202020204" pitchFamily="34" charset="0"/>
                <a:sym typeface="Work Sans"/>
              </a:rPr>
              <a:t>Asegúrese de que la letra o fuente de los cuadros de texto del póster esté establecida en Arial Black. Puede cambiarla seleccionando un cuadro de texto y utilizando el menú que aparece en la parte superior  y que contiene una lista de fuentes.</a:t>
            </a:r>
            <a:r>
              <a:rPr lang="es-ES" sz="3600" b="1" dirty="0">
                <a:latin typeface="Work Sans"/>
                <a:ea typeface="Work Sans"/>
                <a:cs typeface="Work Sans"/>
                <a:sym typeface="Work Sans"/>
              </a:rPr>
              <a:t>
</a:t>
            </a:r>
            <a:endParaRPr lang="en-US" sz="3200" dirty="0">
              <a:latin typeface="Work Sans"/>
              <a:ea typeface="Work Sans"/>
              <a:cs typeface="Work Sans"/>
              <a:sym typeface="Work Sans"/>
            </a:endParaRPr>
          </a:p>
          <a:p>
            <a:pPr lvl="0">
              <a:lnSpc>
                <a:spcPct val="115000"/>
              </a:lnSpc>
              <a:buClr>
                <a:srgbClr val="000000"/>
              </a:buClr>
              <a:buSzPts val="1100"/>
            </a:pPr>
            <a:r>
              <a:rPr lang="es-ES" sz="3200" b="1" dirty="0">
                <a:latin typeface="Work Sans"/>
                <a:ea typeface="Work Sans"/>
                <a:cs typeface="Work Sans"/>
                <a:sym typeface="Work Sans"/>
              </a:rPr>
              <a:t>DIAPOSITIVAS DE GOOGLE:
</a:t>
            </a:r>
            <a:r>
              <a:rPr lang="es-ES" sz="3200" dirty="0">
                <a:latin typeface="Arial" panose="020B0604020202020204" pitchFamily="34" charset="0"/>
                <a:ea typeface="Work Sans"/>
                <a:cs typeface="Arial" panose="020B0604020202020204" pitchFamily="34" charset="0"/>
                <a:sym typeface="Work Sans"/>
              </a:rPr>
              <a:t>Al usar Diapositivas de Google, es posible que deba agregar Arial </a:t>
            </a:r>
            <a:r>
              <a:rPr lang="es-ES" sz="3200" dirty="0" err="1">
                <a:latin typeface="Arial" panose="020B0604020202020204" pitchFamily="34" charset="0"/>
                <a:ea typeface="Work Sans"/>
                <a:cs typeface="Arial" panose="020B0604020202020204" pitchFamily="34" charset="0"/>
                <a:sym typeface="Work Sans"/>
              </a:rPr>
              <a:t>black</a:t>
            </a:r>
            <a:r>
              <a:rPr lang="es-ES" sz="3200" dirty="0">
                <a:latin typeface="Arial" panose="020B0604020202020204" pitchFamily="34" charset="0"/>
                <a:ea typeface="Work Sans"/>
                <a:cs typeface="Arial" panose="020B0604020202020204" pitchFamily="34" charset="0"/>
                <a:sym typeface="Work Sans"/>
              </a:rPr>
              <a:t> a su lista de fuentes utilizando la opción "Más fuentes" del menú desplegable de fuentes.</a:t>
            </a:r>
            <a:r>
              <a:rPr lang="es-ES" sz="3200" b="1" dirty="0">
                <a:latin typeface="Work Sans"/>
                <a:ea typeface="Work Sans"/>
                <a:cs typeface="Work Sans"/>
                <a:sym typeface="Work Sans"/>
              </a:rPr>
              <a:t>
</a:t>
            </a:r>
            <a:endParaRPr sz="3200" dirty="0"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37" name="Google Shape;59;p13">
            <a:extLst>
              <a:ext uri="{FF2B5EF4-FFF2-40B4-BE49-F238E27FC236}">
                <a16:creationId xmlns:a16="http://schemas.microsoft.com/office/drawing/2014/main" id="{1A236A44-E4AD-4AA4-8BE4-63206B84ECE1}"/>
              </a:ext>
            </a:extLst>
          </p:cNvPr>
          <p:cNvSpPr/>
          <p:nvPr/>
        </p:nvSpPr>
        <p:spPr>
          <a:xfrm>
            <a:off x="24164114" y="646240"/>
            <a:ext cx="2498100" cy="686400"/>
          </a:xfrm>
          <a:prstGeom prst="rect">
            <a:avLst/>
          </a:prstGeom>
          <a:solidFill>
            <a:srgbClr val="FF3E55"/>
          </a:solidFill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b="1" dirty="0">
                <a:latin typeface="Work Sans"/>
                <a:ea typeface="Work Sans"/>
                <a:cs typeface="Work Sans"/>
              </a:rPr>
              <a:t>4</a:t>
            </a:r>
            <a:endParaRPr lang="en" sz="4000" b="1" dirty="0">
              <a:solidFill>
                <a:srgbClr val="000000"/>
              </a:solidFill>
              <a:latin typeface="Work Sans"/>
              <a:ea typeface="Work Sans"/>
              <a:cs typeface="Work Sans"/>
            </a:endParaRPr>
          </a:p>
        </p:txBody>
      </p:sp>
      <p:sp>
        <p:nvSpPr>
          <p:cNvPr id="38" name="Google Shape;63;p13">
            <a:extLst>
              <a:ext uri="{FF2B5EF4-FFF2-40B4-BE49-F238E27FC236}">
                <a16:creationId xmlns:a16="http://schemas.microsoft.com/office/drawing/2014/main" id="{0307B6E6-A596-4F0F-B04C-4D19E90E12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57217" y="1309289"/>
            <a:ext cx="12829896" cy="10363870"/>
          </a:xfrm>
          <a:prstGeom prst="rect">
            <a:avLst/>
          </a:prstGeom>
          <a:noFill/>
          <a:ln w="1905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228600" tIns="228600" rIns="228600" bIns="228600" anchor="t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" sz="3200" b="1" dirty="0">
                <a:latin typeface="Arial"/>
                <a:cs typeface="Arial"/>
                <a:sym typeface="Work Sans" charset="0"/>
              </a:rPr>
              <a:t>Exportar como archivo </a:t>
            </a:r>
            <a:r>
              <a:rPr lang="es" sz="3200" b="1" dirty="0">
                <a:sym typeface="Work Sans" charset="0"/>
              </a:rPr>
              <a:t>PDF</a:t>
            </a:r>
            <a:r>
              <a:rPr lang="es" sz="3200" b="1" dirty="0">
                <a:latin typeface="Arial"/>
                <a:cs typeface="Arial"/>
                <a:sym typeface="Work Sans" charset="0"/>
              </a:rPr>
              <a:t> usando el programa</a:t>
            </a:r>
            <a:r>
              <a:rPr lang="es" sz="3200" b="1" dirty="0">
                <a:sym typeface="Work Sans" charset="0"/>
              </a:rPr>
              <a:t> Presentaciones de Google</a:t>
            </a:r>
            <a:r>
              <a:rPr lang="es" sz="3200" b="1" dirty="0">
                <a:latin typeface="Arial"/>
                <a:cs typeface="Arial"/>
                <a:sym typeface="Work Sans" charset="0"/>
              </a:rPr>
              <a:t>:</a:t>
            </a:r>
            <a:endParaRPr lang="en-US" sz="3200" dirty="0"/>
          </a:p>
          <a:p>
            <a:endParaRPr lang="es" sz="3200" b="1" dirty="0">
              <a:sym typeface="Work Sans" charset="0"/>
            </a:endParaRPr>
          </a:p>
          <a:p>
            <a:r>
              <a:rPr lang="es" sz="3200" dirty="0">
                <a:latin typeface="Arial"/>
                <a:cs typeface="Arial"/>
                <a:sym typeface="Work Sans" charset="0"/>
              </a:rPr>
              <a:t>Archivo → </a:t>
            </a:r>
            <a:r>
              <a:rPr lang="es" sz="3200" dirty="0">
                <a:sym typeface="Work Sans" charset="0"/>
              </a:rPr>
              <a:t>Descargar</a:t>
            </a:r>
            <a:r>
              <a:rPr lang="es" sz="3200" dirty="0">
                <a:latin typeface="Arial"/>
                <a:cs typeface="Arial"/>
                <a:sym typeface="Work Sans" charset="0"/>
              </a:rPr>
              <a:t> → </a:t>
            </a:r>
            <a:r>
              <a:rPr lang="es" sz="3200" dirty="0">
                <a:sym typeface="Work Sans" charset="0"/>
              </a:rPr>
              <a:t>Documento</a:t>
            </a:r>
            <a:r>
              <a:rPr lang="es" sz="3200" dirty="0">
                <a:latin typeface="Arial"/>
                <a:cs typeface="Arial"/>
                <a:sym typeface="Work Sans" charset="0"/>
              </a:rPr>
              <a:t> </a:t>
            </a:r>
            <a:r>
              <a:rPr lang="es" sz="3200" dirty="0">
                <a:sym typeface="Work Sans" charset="0"/>
              </a:rPr>
              <a:t>PDF</a:t>
            </a:r>
            <a:endParaRPr lang="es" sz="3200" dirty="0"/>
          </a:p>
          <a:p>
            <a:endParaRPr lang="es" sz="3200" dirty="0">
              <a:sym typeface="Work Sans" charset="0"/>
            </a:endParaRPr>
          </a:p>
          <a:p>
            <a:r>
              <a:rPr lang="es" sz="3200" b="1" dirty="0">
                <a:sym typeface="Work Sans" charset="0"/>
              </a:rPr>
              <a:t>Exportar como archivo PDF usando el programa Power point PPT:</a:t>
            </a:r>
            <a:endParaRPr lang="en-US" sz="3200" dirty="0">
              <a:sym typeface="Work Sans" charset="0"/>
            </a:endParaRPr>
          </a:p>
          <a:p>
            <a:endParaRPr lang="es" sz="3200" dirty="0">
              <a:sym typeface="Work Sans" charset="0"/>
            </a:endParaRPr>
          </a:p>
          <a:p>
            <a:r>
              <a:rPr lang="es" sz="3200" dirty="0">
                <a:sym typeface="Work Sans" charset="0"/>
              </a:rPr>
              <a:t>Seleccione la diapositiva. Documento→ Guardar como Adobe PDF</a:t>
            </a:r>
            <a:endParaRPr lang="es" sz="3200" dirty="0"/>
          </a:p>
          <a:p>
            <a:r>
              <a:rPr lang="en-US" sz="3200" b="1" dirty="0"/>
              <a:t>______________________________________</a:t>
            </a:r>
            <a:endParaRPr lang="es" dirty="0"/>
          </a:p>
          <a:p>
            <a:endParaRPr lang="es" sz="3200" b="1" dirty="0">
              <a:sym typeface="Work Sans" charset="0"/>
            </a:endParaRPr>
          </a:p>
          <a:p>
            <a:r>
              <a:rPr lang="es" sz="3200" b="1" dirty="0">
                <a:latin typeface="Arial"/>
                <a:cs typeface="Arial"/>
                <a:sym typeface="Work Sans" charset="0"/>
              </a:rPr>
              <a:t>Exportar como archivo JPG utilizando el programa </a:t>
            </a:r>
            <a:r>
              <a:rPr lang="es" sz="3200" b="1" dirty="0">
                <a:sym typeface="Work Sans" charset="0"/>
              </a:rPr>
              <a:t>Presentaciones de Google.</a:t>
            </a:r>
            <a:endParaRPr lang="es" sz="3200" dirty="0"/>
          </a:p>
          <a:p>
            <a:endParaRPr lang="es" sz="3200" b="1" dirty="0">
              <a:sym typeface="Work Sans" charset="0"/>
            </a:endParaRPr>
          </a:p>
          <a:p>
            <a:r>
              <a:rPr lang="es" sz="3200" dirty="0">
                <a:sym typeface="Work Sans" charset="0"/>
              </a:rPr>
              <a:t>Archivo</a:t>
            </a:r>
            <a:r>
              <a:rPr lang="es" sz="3200" dirty="0">
                <a:latin typeface="Arial"/>
                <a:cs typeface="Arial"/>
                <a:sym typeface="Work Sans" charset="0"/>
              </a:rPr>
              <a:t> →</a:t>
            </a:r>
            <a:r>
              <a:rPr lang="es" sz="3200" dirty="0">
                <a:sym typeface="Work Sans" charset="0"/>
              </a:rPr>
              <a:t> </a:t>
            </a:r>
            <a:r>
              <a:rPr lang="es" sz="3200" dirty="0">
                <a:latin typeface="Arial"/>
                <a:cs typeface="Arial"/>
                <a:sym typeface="Work Sans" charset="0"/>
              </a:rPr>
              <a:t> </a:t>
            </a:r>
            <a:r>
              <a:rPr lang="es" sz="3200" dirty="0">
                <a:sym typeface="Work Sans" charset="0"/>
              </a:rPr>
              <a:t>Descargar  </a:t>
            </a:r>
            <a:r>
              <a:rPr lang="es" sz="3200" dirty="0">
                <a:latin typeface="Arial"/>
                <a:cs typeface="Arial"/>
                <a:sym typeface="Work Sans" charset="0"/>
              </a:rPr>
              <a:t>→ imagen JPEG</a:t>
            </a:r>
            <a:r>
              <a:rPr lang="es" sz="3200" dirty="0">
                <a:sym typeface="Work Sans" charset="0"/>
              </a:rPr>
              <a:t> (diapositiva actual)</a:t>
            </a:r>
            <a:endParaRPr lang="es" sz="3200" dirty="0"/>
          </a:p>
          <a:p>
            <a:endParaRPr lang="es" sz="3200" dirty="0"/>
          </a:p>
          <a:p>
            <a:r>
              <a:rPr lang="es" sz="3200" b="1" dirty="0"/>
              <a:t>Exportar como archivo JPG usando el programa Power point PPT:</a:t>
            </a:r>
            <a:endParaRPr lang="en-US" sz="3200" dirty="0"/>
          </a:p>
          <a:p>
            <a:endParaRPr lang="es" sz="3200" dirty="0"/>
          </a:p>
          <a:p>
            <a:r>
              <a:rPr lang="es" sz="3200" dirty="0"/>
              <a:t>Seleccione la diapositiva. Archivo→ Guardar como imagen  JPG </a:t>
            </a:r>
          </a:p>
          <a:p>
            <a:pPr algn="ctr"/>
            <a:r>
              <a:rPr lang="es-MX" sz="3200" b="1" dirty="0"/>
              <a:t>Para pósteres o volantes imprima el PDF o la </a:t>
            </a:r>
            <a:r>
              <a:rPr lang="es-MX" sz="3200" b="1"/>
              <a:t>imagen JPG que </a:t>
            </a:r>
            <a:r>
              <a:rPr lang="es-MX" sz="3200" b="1" dirty="0"/>
              <a:t>guardo.</a:t>
            </a:r>
            <a:r>
              <a:rPr lang="en-US" sz="4600" b="1" dirty="0"/>
              <a:t>
</a:t>
            </a:r>
            <a:endParaRPr lang="es" sz="4600" dirty="0">
              <a:latin typeface="Work Sans"/>
            </a:endParaRPr>
          </a:p>
        </p:txBody>
      </p:sp>
      <p:sp>
        <p:nvSpPr>
          <p:cNvPr id="39" name="Google Shape;59;p13">
            <a:extLst>
              <a:ext uri="{FF2B5EF4-FFF2-40B4-BE49-F238E27FC236}">
                <a16:creationId xmlns:a16="http://schemas.microsoft.com/office/drawing/2014/main" id="{CEA162AB-7903-4411-BB16-87A621CD8EDD}"/>
              </a:ext>
            </a:extLst>
          </p:cNvPr>
          <p:cNvSpPr/>
          <p:nvPr/>
        </p:nvSpPr>
        <p:spPr>
          <a:xfrm>
            <a:off x="24385402" y="12644186"/>
            <a:ext cx="2498100" cy="686400"/>
          </a:xfrm>
          <a:prstGeom prst="rect">
            <a:avLst/>
          </a:prstGeom>
          <a:solidFill>
            <a:srgbClr val="FF3E55"/>
          </a:solidFill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b="1" dirty="0">
                <a:latin typeface="Work Sans"/>
                <a:ea typeface="Work Sans"/>
                <a:cs typeface="Work Sans"/>
                <a:sym typeface="Work Sans"/>
              </a:rPr>
              <a:t>Opcional</a:t>
            </a:r>
            <a:endParaRPr sz="4000" b="1" dirty="0">
              <a:solidFill>
                <a:srgbClr val="000000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40" name="Google Shape;58;p13">
            <a:extLst>
              <a:ext uri="{FF2B5EF4-FFF2-40B4-BE49-F238E27FC236}">
                <a16:creationId xmlns:a16="http://schemas.microsoft.com/office/drawing/2014/main" id="{D0C25F9A-69BE-4B83-931A-51DEF9FCB7CE}"/>
              </a:ext>
            </a:extLst>
          </p:cNvPr>
          <p:cNvSpPr/>
          <p:nvPr/>
        </p:nvSpPr>
        <p:spPr>
          <a:xfrm>
            <a:off x="24379900" y="13331355"/>
            <a:ext cx="12607213" cy="8965986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228600" tIns="228600" rIns="228600" bIns="228600" anchor="t" anchorCtr="0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5000"/>
              </a:lnSpc>
              <a:buSzPts val="1100"/>
            </a:pPr>
            <a:r>
              <a:rPr lang="es-ES" altLang="en-US" sz="3200" dirty="0">
                <a:latin typeface="Arial" panose="020B0604020202020204" pitchFamily="34" charset="0"/>
                <a:cs typeface="Arial" panose="020B0604020202020204" pitchFamily="34" charset="0"/>
                <a:sym typeface="Work Sans" charset="0"/>
              </a:rPr>
              <a:t>Crear un mensaje personalizado
Para actualizar el mensaje “Vacunación es", comience editando el mensaje que esta como ejemplo y reemplácelo por su mensaje personalizado. </a:t>
            </a:r>
            <a:br>
              <a:rPr lang="es-ES" altLang="en-US" sz="3200" dirty="0">
                <a:latin typeface="Arial" panose="020B0604020202020204" pitchFamily="34" charset="0"/>
                <a:cs typeface="Arial" panose="020B0604020202020204" pitchFamily="34" charset="0"/>
                <a:sym typeface="Work Sans" charset="0"/>
              </a:rPr>
            </a:br>
            <a:br>
              <a:rPr lang="es-ES" altLang="en-US" sz="3200" dirty="0">
                <a:latin typeface="Arial" panose="020B0604020202020204" pitchFamily="34" charset="0"/>
                <a:cs typeface="Arial" panose="020B0604020202020204" pitchFamily="34" charset="0"/>
                <a:sym typeface="Work Sans" charset="0"/>
              </a:rPr>
            </a:br>
            <a:r>
              <a:rPr lang="es-ES" altLang="en-US" sz="3200" dirty="0">
                <a:latin typeface="Arial" panose="020B0604020202020204" pitchFamily="34" charset="0"/>
                <a:cs typeface="Arial" panose="020B0604020202020204" pitchFamily="34" charset="0"/>
                <a:sym typeface="Work Sans" charset="0"/>
              </a:rPr>
              <a:t>Trate de hacer coincidir la longitud del mensaje actualmente en el cartel para asegurarse de que tiene espacio para la información siguiente. La fuente del texto debe ser Arial </a:t>
            </a:r>
            <a:r>
              <a:rPr lang="es-ES" altLang="en-US" sz="3200" dirty="0" err="1">
                <a:latin typeface="Arial" panose="020B0604020202020204" pitchFamily="34" charset="0"/>
                <a:cs typeface="Arial" panose="020B0604020202020204" pitchFamily="34" charset="0"/>
                <a:sym typeface="Work Sans" charset="0"/>
              </a:rPr>
              <a:t>black</a:t>
            </a:r>
            <a:r>
              <a:rPr lang="es-ES" altLang="en-US" sz="3200" dirty="0">
                <a:latin typeface="Arial" panose="020B0604020202020204" pitchFamily="34" charset="0"/>
                <a:cs typeface="Arial" panose="020B0604020202020204" pitchFamily="34" charset="0"/>
                <a:sym typeface="Work Sans" charset="0"/>
              </a:rPr>
              <a:t>. Ajuste el tamaño de fuente según sea necesario para ajustarse al espacio proporcionado.
Una vez que el mensaje esté listo, elimine el texto que aparece en el póster y reemplácelo por el nuevo mensaje.
</a:t>
            </a:r>
          </a:p>
          <a:p>
            <a:pPr>
              <a:lnSpc>
                <a:spcPct val="115000"/>
              </a:lnSpc>
              <a:buSzPts val="1100"/>
            </a:pPr>
            <a:r>
              <a:rPr lang="es-ES" altLang="en-US" sz="3200" dirty="0">
                <a:latin typeface="Arial" panose="020B0604020202020204" pitchFamily="34" charset="0"/>
                <a:cs typeface="Arial" panose="020B0604020202020204" pitchFamily="34" charset="0"/>
                <a:sym typeface="Work Sans" charset="0"/>
              </a:rPr>
              <a:t>Para asegurarse de que el nuevo mensaje del póster este centrado, seleccione Organizar → Alinear → Alinear al centro.</a:t>
            </a:r>
            <a:r>
              <a:rPr lang="es-ES" altLang="en-US" sz="3600" b="1" dirty="0">
                <a:latin typeface="Work Sans" charset="0"/>
                <a:cs typeface="Work Sans" charset="0"/>
                <a:sym typeface="Work Sans" charset="0"/>
              </a:rPr>
              <a:t>
</a:t>
            </a:r>
            <a:endParaRPr lang="en-US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8592076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8205106ECAF734D9CC60C8969D22B8A" ma:contentTypeVersion="13" ma:contentTypeDescription="Create a new document." ma:contentTypeScope="" ma:versionID="f8068b3cfb54ae2ce38b7492163f9300">
  <xsd:schema xmlns:xsd="http://www.w3.org/2001/XMLSchema" xmlns:xs="http://www.w3.org/2001/XMLSchema" xmlns:p="http://schemas.microsoft.com/office/2006/metadata/properties" xmlns:ns2="75afdd44-4aa4-4d0a-9dc0-7606fd3e2ef5" xmlns:ns3="41a82cfb-08d0-4eac-a8a5-9ca94e9619de" targetNamespace="http://schemas.microsoft.com/office/2006/metadata/properties" ma:root="true" ma:fieldsID="824ae8ba6e1c02e580807f3ae3c66c46" ns2:_="" ns3:_="">
    <xsd:import namespace="75afdd44-4aa4-4d0a-9dc0-7606fd3e2ef5"/>
    <xsd:import namespace="41a82cfb-08d0-4eac-a8a5-9ca94e9619d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afdd44-4aa4-4d0a-9dc0-7606fd3e2e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a82cfb-08d0-4eac-a8a5-9ca94e9619d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5262B67-9BB3-4389-82E8-4B2407DBC1D0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FFF3BBBF-62F4-4ADB-B2D4-9B682CF5711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5afdd44-4aa4-4d0a-9dc0-7606fd3e2ef5"/>
    <ds:schemaRef ds:uri="41a82cfb-08d0-4eac-a8a5-9ca94e9619d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666149C-1C24-4349-9FCD-D2A69485768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204</TotalTime>
  <Words>484</Words>
  <Application>Microsoft Office PowerPoint</Application>
  <PresentationFormat>Custom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Black</vt:lpstr>
      <vt:lpstr>Calibri</vt:lpstr>
      <vt:lpstr>Calibri Light</vt:lpstr>
      <vt:lpstr>Work Sans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Giovanni Lopez-Quezada</dc:creator>
  <cp:lastModifiedBy>Noel Dufrene</cp:lastModifiedBy>
  <cp:revision>93</cp:revision>
  <dcterms:created xsi:type="dcterms:W3CDTF">2021-03-26T17:39:45Z</dcterms:created>
  <dcterms:modified xsi:type="dcterms:W3CDTF">2021-08-25T00:05:41Z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0x01010088205106ECAF734D9CC60C8969D22B8A</vt:lpwstr>
  </property>
</Properties>
</file>