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23317200" cy="30175200"/>
  <p:notesSz cx="6858000" cy="9144000"/>
  <p:embeddedFontLst>
    <p:embeddedFont>
      <p:font typeface="Bowlby One" panose="020B0604020202020204" charset="0"/>
      <p:regular r:id="rId12"/>
    </p:embeddedFont>
    <p:embeddedFont>
      <p:font typeface="Caveat" panose="020B0604020202020204" charset="0"/>
      <p:regular r:id="rId13"/>
      <p:bold r:id="rId14"/>
    </p:embeddedFon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Karla" panose="020B0604020202020204" charset="0"/>
      <p:regular r:id="rId19"/>
      <p:bold r:id="rId20"/>
      <p:italic r:id="rId21"/>
      <p:boldItalic r:id="rId22"/>
    </p:embeddedFont>
    <p:embeddedFont>
      <p:font typeface="Work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04">
          <p15:clr>
            <a:srgbClr val="A4A3A4"/>
          </p15:clr>
        </p15:guide>
        <p15:guide id="2" pos="7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DA2DE-F93C-1127-AEC1-C935633A9E80}" v="1" dt="2021-07-13T18:39:55.871"/>
    <p1510:client id="{74218AF8-3458-455E-82A1-2B342F0F1953}" v="1" dt="2021-07-08T13:21:49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3581" y="130"/>
      </p:cViewPr>
      <p:guideLst>
        <p:guide orient="horz" pos="9504"/>
        <p:guide pos="7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ises Arjona Jr" userId="S::marjona@migrantclinician.org::a80d5cef-34f5-4625-8e1e-059da6cac246" providerId="AD" clId="Web-{E2DA0133-CBE1-1E31-A9C6-78AAC705EAE6}"/>
    <pc:docChg chg="modSld">
      <pc:chgData name="Moises Arjona Jr" userId="S::marjona@migrantclinician.org::a80d5cef-34f5-4625-8e1e-059da6cac246" providerId="AD" clId="Web-{E2DA0133-CBE1-1E31-A9C6-78AAC705EAE6}" dt="2021-06-28T15:43:44.727" v="36" actId="20577"/>
      <pc:docMkLst>
        <pc:docMk/>
      </pc:docMkLst>
      <pc:sldChg chg="modSp">
        <pc:chgData name="Moises Arjona Jr" userId="S::marjona@migrantclinician.org::a80d5cef-34f5-4625-8e1e-059da6cac246" providerId="AD" clId="Web-{E2DA0133-CBE1-1E31-A9C6-78AAC705EAE6}" dt="2021-06-28T15:43:44.727" v="36" actId="20577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E2DA0133-CBE1-1E31-A9C6-78AAC705EAE6}" dt="2021-06-28T15:40:39.456" v="15" actId="20577"/>
          <ac:spMkLst>
            <pc:docMk/>
            <pc:sldMk cId="0" sldId="256"/>
            <ac:spMk id="4104" creationId="{15063431-00C4-424B-A9A6-D04C2EAE4044}"/>
          </ac:spMkLst>
        </pc:spChg>
        <pc:spChg chg="mod">
          <ac:chgData name="Moises Arjona Jr" userId="S::marjona@migrantclinician.org::a80d5cef-34f5-4625-8e1e-059da6cac246" providerId="AD" clId="Web-{E2DA0133-CBE1-1E31-A9C6-78AAC705EAE6}" dt="2021-06-28T15:43:44.727" v="36" actId="20577"/>
          <ac:spMkLst>
            <pc:docMk/>
            <pc:sldMk cId="0" sldId="256"/>
            <ac:spMk id="4108" creationId="{93BF6A21-C09A-457B-A75F-8CE6169A8931}"/>
          </ac:spMkLst>
        </pc:spChg>
        <pc:spChg chg="mod">
          <ac:chgData name="Moises Arjona Jr" userId="S::marjona@migrantclinician.org::a80d5cef-34f5-4625-8e1e-059da6cac246" providerId="AD" clId="Web-{E2DA0133-CBE1-1E31-A9C6-78AAC705EAE6}" dt="2021-06-28T15:38:55.141" v="9" actId="20577"/>
          <ac:spMkLst>
            <pc:docMk/>
            <pc:sldMk cId="0" sldId="256"/>
            <ac:spMk id="4113" creationId="{2B8364A2-F965-460D-8F7A-3E5B72839102}"/>
          </ac:spMkLst>
        </pc:spChg>
        <pc:spChg chg="mod">
          <ac:chgData name="Moises Arjona Jr" userId="S::marjona@migrantclinician.org::a80d5cef-34f5-4625-8e1e-059da6cac246" providerId="AD" clId="Web-{E2DA0133-CBE1-1E31-A9C6-78AAC705EAE6}" dt="2021-06-28T15:43:27.899" v="34" actId="20577"/>
          <ac:spMkLst>
            <pc:docMk/>
            <pc:sldMk cId="0" sldId="256"/>
            <ac:spMk id="4115" creationId="{3E56B6A5-04F7-4F3B-8B99-B568FF0A7FFE}"/>
          </ac:spMkLst>
        </pc:spChg>
      </pc:sldChg>
    </pc:docChg>
  </pc:docChgLst>
  <pc:docChgLst>
    <pc:chgData name="Moises Arjona Jr" userId="S::marjona@migrantclinician.org::a80d5cef-34f5-4625-8e1e-059da6cac246" providerId="AD" clId="Web-{2C400DFA-87F1-8E83-AA60-FBD59AA78FC9}"/>
    <pc:docChg chg="modSld">
      <pc:chgData name="Moises Arjona Jr" userId="S::marjona@migrantclinician.org::a80d5cef-34f5-4625-8e1e-059da6cac246" providerId="AD" clId="Web-{2C400DFA-87F1-8E83-AA60-FBD59AA78FC9}" dt="2021-06-28T15:00:48.211" v="82" actId="20577"/>
      <pc:docMkLst>
        <pc:docMk/>
      </pc:docMkLst>
      <pc:sldChg chg="modSp">
        <pc:chgData name="Moises Arjona Jr" userId="S::marjona@migrantclinician.org::a80d5cef-34f5-4625-8e1e-059da6cac246" providerId="AD" clId="Web-{2C400DFA-87F1-8E83-AA60-FBD59AA78FC9}" dt="2021-06-28T14:50:07.126" v="7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2C400DFA-87F1-8E83-AA60-FBD59AA78FC9}" dt="2021-06-28T14:49:31.783" v="3"/>
          <ac:spMkLst>
            <pc:docMk/>
            <pc:sldMk cId="0" sldId="256"/>
            <ac:spMk id="4100" creationId="{BA458059-DE16-4E06-B0A8-8E93C998ED5A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0:07.126" v="7"/>
          <ac:spMkLst>
            <pc:docMk/>
            <pc:sldMk cId="0" sldId="256"/>
            <ac:spMk id="4101" creationId="{453B51E7-2C9F-4850-AF1B-B1D153B59D8E}"/>
          </ac:spMkLst>
        </pc:spChg>
      </pc:sldChg>
      <pc:sldChg chg="modSp">
        <pc:chgData name="Moises Arjona Jr" userId="S::marjona@migrantclinician.org::a80d5cef-34f5-4625-8e1e-059da6cac246" providerId="AD" clId="Web-{2C400DFA-87F1-8E83-AA60-FBD59AA78FC9}" dt="2021-06-28T14:57:55.994" v="58" actId="20577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2C400DFA-87F1-8E83-AA60-FBD59AA78FC9}" dt="2021-06-28T14:52:39.843" v="11"/>
          <ac:spMkLst>
            <pc:docMk/>
            <pc:sldMk cId="0" sldId="257"/>
            <ac:spMk id="6146" creationId="{BF8DDF17-2BA2-4335-8F97-C980882B41D8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3:29.873" v="14"/>
          <ac:spMkLst>
            <pc:docMk/>
            <pc:sldMk cId="0" sldId="257"/>
            <ac:spMk id="6147" creationId="{FC7630C1-E576-4E4E-BCC0-359462D269B0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7:35.432" v="55" actId="14100"/>
          <ac:spMkLst>
            <pc:docMk/>
            <pc:sldMk cId="0" sldId="257"/>
            <ac:spMk id="6152" creationId="{D9C6C0F1-A439-4455-9D93-82D59BA3EE48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6:45.855" v="47" actId="14100"/>
          <ac:spMkLst>
            <pc:docMk/>
            <pc:sldMk cId="0" sldId="257"/>
            <ac:spMk id="6154" creationId="{08B10AF0-658B-4FF6-A032-A1AAAD5344C2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5:27.825" v="32" actId="20577"/>
          <ac:spMkLst>
            <pc:docMk/>
            <pc:sldMk cId="0" sldId="257"/>
            <ac:spMk id="6158" creationId="{8E2454DF-D093-47B8-9D5B-58D2C438D6D3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5:43.559" v="34" actId="20577"/>
          <ac:spMkLst>
            <pc:docMk/>
            <pc:sldMk cId="0" sldId="257"/>
            <ac:spMk id="6159" creationId="{D72EFDB3-660D-4FA2-AEFA-4E0E1C757583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5:57.496" v="36" actId="20577"/>
          <ac:spMkLst>
            <pc:docMk/>
            <pc:sldMk cId="0" sldId="257"/>
            <ac:spMk id="6160" creationId="{5F9037B6-5DA1-446E-A09D-3248D5D45B3F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7:55.994" v="58" actId="20577"/>
          <ac:spMkLst>
            <pc:docMk/>
            <pc:sldMk cId="0" sldId="257"/>
            <ac:spMk id="6161" creationId="{16D1B87C-864D-409D-97E4-816D941356D7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5:21.669" v="30"/>
          <ac:spMkLst>
            <pc:docMk/>
            <pc:sldMk cId="0" sldId="257"/>
            <ac:spMk id="6163" creationId="{78C3C470-B19F-468C-9136-ECCF7FA3395D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4:57.153" v="26" actId="20577"/>
          <ac:spMkLst>
            <pc:docMk/>
            <pc:sldMk cId="0" sldId="257"/>
            <ac:spMk id="6165" creationId="{CA9C6E74-C19E-41A7-82DE-743581E80F10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4:36.341" v="19" actId="20577"/>
          <ac:spMkLst>
            <pc:docMk/>
            <pc:sldMk cId="0" sldId="257"/>
            <ac:spMk id="6167" creationId="{1ACBA8C2-8562-4E96-AEC9-7C6B44CA4C18}"/>
          </ac:spMkLst>
        </pc:spChg>
      </pc:sldChg>
      <pc:sldChg chg="addSp delSp modSp">
        <pc:chgData name="Moises Arjona Jr" userId="S::marjona@migrantclinician.org::a80d5cef-34f5-4625-8e1e-059da6cac246" providerId="AD" clId="Web-{2C400DFA-87F1-8E83-AA60-FBD59AA78FC9}" dt="2021-06-28T15:00:48.211" v="82" actId="20577"/>
        <pc:sldMkLst>
          <pc:docMk/>
          <pc:sldMk cId="0" sldId="258"/>
        </pc:sldMkLst>
        <pc:spChg chg="add">
          <ac:chgData name="Moises Arjona Jr" userId="S::marjona@migrantclinician.org::a80d5cef-34f5-4625-8e1e-059da6cac246" providerId="AD" clId="Web-{2C400DFA-87F1-8E83-AA60-FBD59AA78FC9}" dt="2021-06-28T14:58:33.916" v="61"/>
          <ac:spMkLst>
            <pc:docMk/>
            <pc:sldMk cId="0" sldId="258"/>
            <ac:spMk id="2" creationId="{46DF3044-FC5E-4DB4-8C29-60559654AE88}"/>
          </ac:spMkLst>
        </pc:spChg>
        <pc:spChg chg="add">
          <ac:chgData name="Moises Arjona Jr" userId="S::marjona@migrantclinician.org::a80d5cef-34f5-4625-8e1e-059da6cac246" providerId="AD" clId="Web-{2C400DFA-87F1-8E83-AA60-FBD59AA78FC9}" dt="2021-06-28T14:58:34.431" v="62"/>
          <ac:spMkLst>
            <pc:docMk/>
            <pc:sldMk cId="0" sldId="258"/>
            <ac:spMk id="3" creationId="{288AD5A8-6B26-4842-B82C-091EF72D7C8B}"/>
          </ac:spMkLst>
        </pc:spChg>
        <pc:spChg chg="del">
          <ac:chgData name="Moises Arjona Jr" userId="S::marjona@migrantclinician.org::a80d5cef-34f5-4625-8e1e-059da6cac246" providerId="AD" clId="Web-{2C400DFA-87F1-8E83-AA60-FBD59AA78FC9}" dt="2021-06-28T14:58:23.713" v="59"/>
          <ac:spMkLst>
            <pc:docMk/>
            <pc:sldMk cId="0" sldId="258"/>
            <ac:spMk id="8194" creationId="{90901885-EE7F-4A83-AB19-1BEAEB53F6D7}"/>
          </ac:spMkLst>
        </pc:spChg>
        <pc:spChg chg="del">
          <ac:chgData name="Moises Arjona Jr" userId="S::marjona@migrantclinician.org::a80d5cef-34f5-4625-8e1e-059da6cac246" providerId="AD" clId="Web-{2C400DFA-87F1-8E83-AA60-FBD59AA78FC9}" dt="2021-06-28T14:58:26.119" v="60"/>
          <ac:spMkLst>
            <pc:docMk/>
            <pc:sldMk cId="0" sldId="258"/>
            <ac:spMk id="8195" creationId="{EB5143BB-E85B-403F-BC47-1F780D25C487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5:00:12.086" v="79"/>
          <ac:spMkLst>
            <pc:docMk/>
            <pc:sldMk cId="0" sldId="258"/>
            <ac:spMk id="8208" creationId="{D28FF09B-FF98-43CA-9C47-AC3DA26ACF54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5:00:48.211" v="82" actId="20577"/>
          <ac:spMkLst>
            <pc:docMk/>
            <pc:sldMk cId="0" sldId="258"/>
            <ac:spMk id="8210" creationId="{A27DD53C-130A-4F82-94C0-4E9BC9EC81A3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9:47.649" v="73" actId="20577"/>
          <ac:spMkLst>
            <pc:docMk/>
            <pc:sldMk cId="0" sldId="258"/>
            <ac:spMk id="8212" creationId="{A8C23297-AF65-4B71-BB69-05EFF12B9D57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8:43.291" v="64" actId="20577"/>
          <ac:spMkLst>
            <pc:docMk/>
            <pc:sldMk cId="0" sldId="258"/>
            <ac:spMk id="8214" creationId="{FECAD696-18FE-48BD-A563-82E8E55DAFFD}"/>
          </ac:spMkLst>
        </pc:spChg>
        <pc:spChg chg="mod">
          <ac:chgData name="Moises Arjona Jr" userId="S::marjona@migrantclinician.org::a80d5cef-34f5-4625-8e1e-059da6cac246" providerId="AD" clId="Web-{2C400DFA-87F1-8E83-AA60-FBD59AA78FC9}" dt="2021-06-28T14:59:07.243" v="66" actId="20577"/>
          <ac:spMkLst>
            <pc:docMk/>
            <pc:sldMk cId="0" sldId="258"/>
            <ac:spMk id="8215" creationId="{890F9D81-293B-4243-9DA5-7CFD0DD22F66}"/>
          </ac:spMkLst>
        </pc:spChg>
      </pc:sldChg>
    </pc:docChg>
  </pc:docChgLst>
  <pc:docChgLst>
    <pc:chgData name="Moises Arjona Jr" userId="S::marjona@migrantclinician.org::a80d5cef-34f5-4625-8e1e-059da6cac246" providerId="AD" clId="Web-{8EE49112-57CC-84CD-FEA1-FD6874055C05}"/>
    <pc:docChg chg="modSld">
      <pc:chgData name="Moises Arjona Jr" userId="S::marjona@migrantclinician.org::a80d5cef-34f5-4625-8e1e-059da6cac246" providerId="AD" clId="Web-{8EE49112-57CC-84CD-FEA1-FD6874055C05}" dt="2021-06-29T20:49:34.849" v="22" actId="20577"/>
      <pc:docMkLst>
        <pc:docMk/>
      </pc:docMkLst>
      <pc:sldChg chg="modSp">
        <pc:chgData name="Moises Arjona Jr" userId="S::marjona@migrantclinician.org::a80d5cef-34f5-4625-8e1e-059da6cac246" providerId="AD" clId="Web-{8EE49112-57CC-84CD-FEA1-FD6874055C05}" dt="2021-06-29T20:49:34.849" v="22" actId="20577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8EE49112-57CC-84CD-FEA1-FD6874055C05}" dt="2021-06-29T20:49:34.849" v="22" actId="20577"/>
          <ac:spMkLst>
            <pc:docMk/>
            <pc:sldMk cId="0" sldId="256"/>
            <ac:spMk id="4100" creationId="{BA458059-DE16-4E06-B0A8-8E93C998ED5A}"/>
          </ac:spMkLst>
        </pc:spChg>
      </pc:sldChg>
      <pc:sldChg chg="modSp">
        <pc:chgData name="Moises Arjona Jr" userId="S::marjona@migrantclinician.org::a80d5cef-34f5-4625-8e1e-059da6cac246" providerId="AD" clId="Web-{8EE49112-57CC-84CD-FEA1-FD6874055C05}" dt="2021-06-29T20:47:40.490" v="2" actId="20577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8EE49112-57CC-84CD-FEA1-FD6874055C05}" dt="2021-06-29T20:47:40.490" v="2" actId="20577"/>
          <ac:spMkLst>
            <pc:docMk/>
            <pc:sldMk cId="0" sldId="257"/>
            <ac:spMk id="6146" creationId="{BF8DDF17-2BA2-4335-8F97-C980882B41D8}"/>
          </ac:spMkLst>
        </pc:spChg>
      </pc:sldChg>
      <pc:sldChg chg="modSp">
        <pc:chgData name="Moises Arjona Jr" userId="S::marjona@migrantclinician.org::a80d5cef-34f5-4625-8e1e-059da6cac246" providerId="AD" clId="Web-{8EE49112-57CC-84CD-FEA1-FD6874055C05}" dt="2021-06-29T20:47:51.755" v="8" actId="20577"/>
        <pc:sldMkLst>
          <pc:docMk/>
          <pc:sldMk cId="0" sldId="258"/>
        </pc:sldMkLst>
        <pc:spChg chg="mod">
          <ac:chgData name="Moises Arjona Jr" userId="S::marjona@migrantclinician.org::a80d5cef-34f5-4625-8e1e-059da6cac246" providerId="AD" clId="Web-{8EE49112-57CC-84CD-FEA1-FD6874055C05}" dt="2021-06-29T20:47:51.755" v="8" actId="20577"/>
          <ac:spMkLst>
            <pc:docMk/>
            <pc:sldMk cId="0" sldId="258"/>
            <ac:spMk id="2" creationId="{46DF3044-FC5E-4DB4-8C29-60559654AE88}"/>
          </ac:spMkLst>
        </pc:spChg>
      </pc:sldChg>
      <pc:sldChg chg="modSp">
        <pc:chgData name="Moises Arjona Jr" userId="S::marjona@migrantclinician.org::a80d5cef-34f5-4625-8e1e-059da6cac246" providerId="AD" clId="Web-{8EE49112-57CC-84CD-FEA1-FD6874055C05}" dt="2021-06-29T20:48:04.724" v="12" actId="20577"/>
        <pc:sldMkLst>
          <pc:docMk/>
          <pc:sldMk cId="0" sldId="259"/>
        </pc:sldMkLst>
        <pc:spChg chg="mod">
          <ac:chgData name="Moises Arjona Jr" userId="S::marjona@migrantclinician.org::a80d5cef-34f5-4625-8e1e-059da6cac246" providerId="AD" clId="Web-{8EE49112-57CC-84CD-FEA1-FD6874055C05}" dt="2021-06-29T20:48:04.724" v="12" actId="20577"/>
          <ac:spMkLst>
            <pc:docMk/>
            <pc:sldMk cId="0" sldId="259"/>
            <ac:spMk id="2" creationId="{66B1C5F8-F9BA-439E-80CA-E0B8BF46BC72}"/>
          </ac:spMkLst>
        </pc:spChg>
      </pc:sldChg>
    </pc:docChg>
  </pc:docChgLst>
  <pc:docChgLst>
    <pc:chgData name="Noel Dufrene" userId="S::ndufrene@migrantclinician.org::131c83a1-d70b-4f56-8487-a9b39281de7c" providerId="AD" clId="Web-{6A3DA2DE-F93C-1127-AEC1-C935633A9E80}"/>
    <pc:docChg chg="modSld">
      <pc:chgData name="Noel Dufrene" userId="S::ndufrene@migrantclinician.org::131c83a1-d70b-4f56-8487-a9b39281de7c" providerId="AD" clId="Web-{6A3DA2DE-F93C-1127-AEC1-C935633A9E80}" dt="2021-07-13T18:39:55.871" v="1" actId="20577"/>
      <pc:docMkLst>
        <pc:docMk/>
      </pc:docMkLst>
      <pc:sldChg chg="modSp">
        <pc:chgData name="Noel Dufrene" userId="S::ndufrene@migrantclinician.org::131c83a1-d70b-4f56-8487-a9b39281de7c" providerId="AD" clId="Web-{6A3DA2DE-F93C-1127-AEC1-C935633A9E80}" dt="2021-07-13T18:39:55.871" v="1" actId="20577"/>
        <pc:sldMkLst>
          <pc:docMk/>
          <pc:sldMk cId="0" sldId="256"/>
        </pc:sldMkLst>
        <pc:spChg chg="mod">
          <ac:chgData name="Noel Dufrene" userId="S::ndufrene@migrantclinician.org::131c83a1-d70b-4f56-8487-a9b39281de7c" providerId="AD" clId="Web-{6A3DA2DE-F93C-1127-AEC1-C935633A9E80}" dt="2021-07-13T18:39:55.871" v="1" actId="20577"/>
          <ac:spMkLst>
            <pc:docMk/>
            <pc:sldMk cId="0" sldId="256"/>
            <ac:spMk id="4115" creationId="{3E56B6A5-04F7-4F3B-8B99-B568FF0A7FFE}"/>
          </ac:spMkLst>
        </pc:spChg>
      </pc:sldChg>
    </pc:docChg>
  </pc:docChgLst>
  <pc:docChgLst>
    <pc:chgData name="Alma Galvan" userId="82bfc8be-73ed-4017-b250-fad6233e8710" providerId="ADAL" clId="{74218AF8-3458-455E-82A1-2B342F0F1953}"/>
    <pc:docChg chg="modSld">
      <pc:chgData name="Alma Galvan" userId="82bfc8be-73ed-4017-b250-fad6233e8710" providerId="ADAL" clId="{74218AF8-3458-455E-82A1-2B342F0F1953}" dt="2021-07-08T22:15:08.091" v="21" actId="20577"/>
      <pc:docMkLst>
        <pc:docMk/>
      </pc:docMkLst>
      <pc:sldChg chg="modSp mod">
        <pc:chgData name="Alma Galvan" userId="82bfc8be-73ed-4017-b250-fad6233e8710" providerId="ADAL" clId="{74218AF8-3458-455E-82A1-2B342F0F1953}" dt="2021-07-08T13:22:08.968" v="6" actId="20577"/>
        <pc:sldMkLst>
          <pc:docMk/>
          <pc:sldMk cId="0" sldId="256"/>
        </pc:sldMkLst>
        <pc:spChg chg="mod">
          <ac:chgData name="Alma Galvan" userId="82bfc8be-73ed-4017-b250-fad6233e8710" providerId="ADAL" clId="{74218AF8-3458-455E-82A1-2B342F0F1953}" dt="2021-07-08T13:21:26.690" v="1" actId="20577"/>
          <ac:spMkLst>
            <pc:docMk/>
            <pc:sldMk cId="0" sldId="256"/>
            <ac:spMk id="4100" creationId="{BA458059-DE16-4E06-B0A8-8E93C998ED5A}"/>
          </ac:spMkLst>
        </pc:spChg>
        <pc:spChg chg="mod">
          <ac:chgData name="Alma Galvan" userId="82bfc8be-73ed-4017-b250-fad6233e8710" providerId="ADAL" clId="{74218AF8-3458-455E-82A1-2B342F0F1953}" dt="2021-07-08T13:22:08.968" v="6" actId="20577"/>
          <ac:spMkLst>
            <pc:docMk/>
            <pc:sldMk cId="0" sldId="256"/>
            <ac:spMk id="4101" creationId="{453B51E7-2C9F-4850-AF1B-B1D153B59D8E}"/>
          </ac:spMkLst>
        </pc:spChg>
        <pc:spChg chg="mod">
          <ac:chgData name="Alma Galvan" userId="82bfc8be-73ed-4017-b250-fad6233e8710" providerId="ADAL" clId="{74218AF8-3458-455E-82A1-2B342F0F1953}" dt="2021-07-08T13:21:32.848" v="2" actId="20577"/>
          <ac:spMkLst>
            <pc:docMk/>
            <pc:sldMk cId="0" sldId="256"/>
            <ac:spMk id="4104" creationId="{15063431-00C4-424B-A9A6-D04C2EAE4044}"/>
          </ac:spMkLst>
        </pc:spChg>
      </pc:sldChg>
      <pc:sldChg chg="modSp mod">
        <pc:chgData name="Alma Galvan" userId="82bfc8be-73ed-4017-b250-fad6233e8710" providerId="ADAL" clId="{74218AF8-3458-455E-82A1-2B342F0F1953}" dt="2021-07-08T22:14:24.016" v="7" actId="20577"/>
        <pc:sldMkLst>
          <pc:docMk/>
          <pc:sldMk cId="0" sldId="258"/>
        </pc:sldMkLst>
        <pc:spChg chg="mod">
          <ac:chgData name="Alma Galvan" userId="82bfc8be-73ed-4017-b250-fad6233e8710" providerId="ADAL" clId="{74218AF8-3458-455E-82A1-2B342F0F1953}" dt="2021-07-08T22:14:24.016" v="7" actId="20577"/>
          <ac:spMkLst>
            <pc:docMk/>
            <pc:sldMk cId="0" sldId="258"/>
            <ac:spMk id="4" creationId="{8FB41430-6FD0-41A2-8B5D-5C172E4DD6CC}"/>
          </ac:spMkLst>
        </pc:spChg>
      </pc:sldChg>
      <pc:sldChg chg="modSp mod">
        <pc:chgData name="Alma Galvan" userId="82bfc8be-73ed-4017-b250-fad6233e8710" providerId="ADAL" clId="{74218AF8-3458-455E-82A1-2B342F0F1953}" dt="2021-07-08T22:14:50.318" v="8" actId="20577"/>
        <pc:sldMkLst>
          <pc:docMk/>
          <pc:sldMk cId="0" sldId="259"/>
        </pc:sldMkLst>
        <pc:spChg chg="mod">
          <ac:chgData name="Alma Galvan" userId="82bfc8be-73ed-4017-b250-fad6233e8710" providerId="ADAL" clId="{74218AF8-3458-455E-82A1-2B342F0F1953}" dt="2021-07-08T22:14:50.318" v="8" actId="20577"/>
          <ac:spMkLst>
            <pc:docMk/>
            <pc:sldMk cId="0" sldId="259"/>
            <ac:spMk id="10245" creationId="{7B8AB046-CBD4-419F-AD91-900CF5AE11D6}"/>
          </ac:spMkLst>
        </pc:spChg>
      </pc:sldChg>
      <pc:sldChg chg="modSp mod">
        <pc:chgData name="Alma Galvan" userId="82bfc8be-73ed-4017-b250-fad6233e8710" providerId="ADAL" clId="{74218AF8-3458-455E-82A1-2B342F0F1953}" dt="2021-07-08T22:15:08.091" v="21" actId="20577"/>
        <pc:sldMkLst>
          <pc:docMk/>
          <pc:sldMk cId="0" sldId="260"/>
        </pc:sldMkLst>
        <pc:spChg chg="mod">
          <ac:chgData name="Alma Galvan" userId="82bfc8be-73ed-4017-b250-fad6233e8710" providerId="ADAL" clId="{74218AF8-3458-455E-82A1-2B342F0F1953}" dt="2021-07-08T22:15:08.091" v="21" actId="20577"/>
          <ac:spMkLst>
            <pc:docMk/>
            <pc:sldMk cId="0" sldId="260"/>
            <ac:spMk id="12290" creationId="{214777CD-9520-47C7-91B5-FAB2DE08493D}"/>
          </ac:spMkLst>
        </pc:spChg>
      </pc:sldChg>
    </pc:docChg>
  </pc:docChgLst>
  <pc:docChgLst>
    <pc:chgData name="Alma Galvan" userId="82bfc8be-73ed-4017-b250-fad6233e8710" providerId="ADAL" clId="{350902A6-C3A1-43D1-A8C2-D524D618DFD7}"/>
    <pc:docChg chg="custSel modSld">
      <pc:chgData name="Alma Galvan" userId="82bfc8be-73ed-4017-b250-fad6233e8710" providerId="ADAL" clId="{350902A6-C3A1-43D1-A8C2-D524D618DFD7}" dt="2021-06-29T23:03:54.875" v="369" actId="20577"/>
      <pc:docMkLst>
        <pc:docMk/>
      </pc:docMkLst>
      <pc:sldChg chg="modSp mod">
        <pc:chgData name="Alma Galvan" userId="82bfc8be-73ed-4017-b250-fad6233e8710" providerId="ADAL" clId="{350902A6-C3A1-43D1-A8C2-D524D618DFD7}" dt="2021-06-29T22:55:47.928" v="305" actId="20577"/>
        <pc:sldMkLst>
          <pc:docMk/>
          <pc:sldMk cId="0" sldId="256"/>
        </pc:sldMkLst>
        <pc:spChg chg="mod">
          <ac:chgData name="Alma Galvan" userId="82bfc8be-73ed-4017-b250-fad6233e8710" providerId="ADAL" clId="{350902A6-C3A1-43D1-A8C2-D524D618DFD7}" dt="2021-06-29T22:30:26.242" v="25" actId="20577"/>
          <ac:spMkLst>
            <pc:docMk/>
            <pc:sldMk cId="0" sldId="256"/>
            <ac:spMk id="4104" creationId="{15063431-00C4-424B-A9A6-D04C2EAE4044}"/>
          </ac:spMkLst>
        </pc:spChg>
        <pc:spChg chg="mod">
          <ac:chgData name="Alma Galvan" userId="82bfc8be-73ed-4017-b250-fad6233e8710" providerId="ADAL" clId="{350902A6-C3A1-43D1-A8C2-D524D618DFD7}" dt="2021-06-29T22:35:29.158" v="132" actId="20577"/>
          <ac:spMkLst>
            <pc:docMk/>
            <pc:sldMk cId="0" sldId="256"/>
            <ac:spMk id="4108" creationId="{93BF6A21-C09A-457B-A75F-8CE6169A8931}"/>
          </ac:spMkLst>
        </pc:spChg>
        <pc:spChg chg="mod">
          <ac:chgData name="Alma Galvan" userId="82bfc8be-73ed-4017-b250-fad6233e8710" providerId="ADAL" clId="{350902A6-C3A1-43D1-A8C2-D524D618DFD7}" dt="2021-06-29T22:55:47.928" v="305" actId="20577"/>
          <ac:spMkLst>
            <pc:docMk/>
            <pc:sldMk cId="0" sldId="256"/>
            <ac:spMk id="4111" creationId="{53E501C9-6611-4104-BE88-0E673142B62A}"/>
          </ac:spMkLst>
        </pc:spChg>
        <pc:spChg chg="mod">
          <ac:chgData name="Alma Galvan" userId="82bfc8be-73ed-4017-b250-fad6233e8710" providerId="ADAL" clId="{350902A6-C3A1-43D1-A8C2-D524D618DFD7}" dt="2021-06-29T22:53:24.181" v="277" actId="14100"/>
          <ac:spMkLst>
            <pc:docMk/>
            <pc:sldMk cId="0" sldId="256"/>
            <ac:spMk id="4113" creationId="{2B8364A2-F965-460D-8F7A-3E5B72839102}"/>
          </ac:spMkLst>
        </pc:spChg>
        <pc:spChg chg="mod">
          <ac:chgData name="Alma Galvan" userId="82bfc8be-73ed-4017-b250-fad6233e8710" providerId="ADAL" clId="{350902A6-C3A1-43D1-A8C2-D524D618DFD7}" dt="2021-06-29T22:36:33.656" v="135" actId="20577"/>
          <ac:spMkLst>
            <pc:docMk/>
            <pc:sldMk cId="0" sldId="256"/>
            <ac:spMk id="4115" creationId="{3E56B6A5-04F7-4F3B-8B99-B568FF0A7FFE}"/>
          </ac:spMkLst>
        </pc:spChg>
      </pc:sldChg>
      <pc:sldChg chg="modSp mod">
        <pc:chgData name="Alma Galvan" userId="82bfc8be-73ed-4017-b250-fad6233e8710" providerId="ADAL" clId="{350902A6-C3A1-43D1-A8C2-D524D618DFD7}" dt="2021-06-29T22:56:37.726" v="306" actId="313"/>
        <pc:sldMkLst>
          <pc:docMk/>
          <pc:sldMk cId="0" sldId="257"/>
        </pc:sldMkLst>
        <pc:spChg chg="mod">
          <ac:chgData name="Alma Galvan" userId="82bfc8be-73ed-4017-b250-fad6233e8710" providerId="ADAL" clId="{350902A6-C3A1-43D1-A8C2-D524D618DFD7}" dt="2021-06-29T22:56:37.726" v="306" actId="313"/>
          <ac:spMkLst>
            <pc:docMk/>
            <pc:sldMk cId="0" sldId="257"/>
            <ac:spMk id="6146" creationId="{BF8DDF17-2BA2-4335-8F97-C980882B41D8}"/>
          </ac:spMkLst>
        </pc:spChg>
      </pc:sldChg>
      <pc:sldChg chg="modSp mod">
        <pc:chgData name="Alma Galvan" userId="82bfc8be-73ed-4017-b250-fad6233e8710" providerId="ADAL" clId="{350902A6-C3A1-43D1-A8C2-D524D618DFD7}" dt="2021-06-29T22:59:09.097" v="310" actId="20577"/>
        <pc:sldMkLst>
          <pc:docMk/>
          <pc:sldMk cId="0" sldId="258"/>
        </pc:sldMkLst>
        <pc:spChg chg="mod">
          <ac:chgData name="Alma Galvan" userId="82bfc8be-73ed-4017-b250-fad6233e8710" providerId="ADAL" clId="{350902A6-C3A1-43D1-A8C2-D524D618DFD7}" dt="2021-06-29T22:58:55.302" v="308" actId="313"/>
          <ac:spMkLst>
            <pc:docMk/>
            <pc:sldMk cId="0" sldId="258"/>
            <ac:spMk id="2" creationId="{46DF3044-FC5E-4DB4-8C29-60559654AE88}"/>
          </ac:spMkLst>
        </pc:spChg>
        <pc:spChg chg="mod">
          <ac:chgData name="Alma Galvan" userId="82bfc8be-73ed-4017-b250-fad6233e8710" providerId="ADAL" clId="{350902A6-C3A1-43D1-A8C2-D524D618DFD7}" dt="2021-06-29T22:59:09.097" v="310" actId="20577"/>
          <ac:spMkLst>
            <pc:docMk/>
            <pc:sldMk cId="0" sldId="258"/>
            <ac:spMk id="8215" creationId="{890F9D81-293B-4243-9DA5-7CFD0DD22F66}"/>
          </ac:spMkLst>
        </pc:spChg>
      </pc:sldChg>
      <pc:sldChg chg="delSp modSp mod">
        <pc:chgData name="Alma Galvan" userId="82bfc8be-73ed-4017-b250-fad6233e8710" providerId="ADAL" clId="{350902A6-C3A1-43D1-A8C2-D524D618DFD7}" dt="2021-06-29T23:00:23.694" v="312" actId="478"/>
        <pc:sldMkLst>
          <pc:docMk/>
          <pc:sldMk cId="0" sldId="259"/>
        </pc:sldMkLst>
        <pc:spChg chg="mod">
          <ac:chgData name="Alma Galvan" userId="82bfc8be-73ed-4017-b250-fad6233e8710" providerId="ADAL" clId="{350902A6-C3A1-43D1-A8C2-D524D618DFD7}" dt="2021-06-29T22:59:35.731" v="311" actId="313"/>
          <ac:spMkLst>
            <pc:docMk/>
            <pc:sldMk cId="0" sldId="259"/>
            <ac:spMk id="2" creationId="{66B1C5F8-F9BA-439E-80CA-E0B8BF46BC72}"/>
          </ac:spMkLst>
        </pc:spChg>
        <pc:spChg chg="del">
          <ac:chgData name="Alma Galvan" userId="82bfc8be-73ed-4017-b250-fad6233e8710" providerId="ADAL" clId="{350902A6-C3A1-43D1-A8C2-D524D618DFD7}" dt="2021-06-29T23:00:23.694" v="312" actId="478"/>
          <ac:spMkLst>
            <pc:docMk/>
            <pc:sldMk cId="0" sldId="259"/>
            <ac:spMk id="4" creationId="{4C3BE4B0-2ECE-4279-996C-0E39A31B7D72}"/>
          </ac:spMkLst>
        </pc:spChg>
      </pc:sldChg>
      <pc:sldChg chg="modSp mod">
        <pc:chgData name="Alma Galvan" userId="82bfc8be-73ed-4017-b250-fad6233e8710" providerId="ADAL" clId="{350902A6-C3A1-43D1-A8C2-D524D618DFD7}" dt="2021-06-29T23:02:33.262" v="343" actId="20577"/>
        <pc:sldMkLst>
          <pc:docMk/>
          <pc:sldMk cId="0" sldId="261"/>
        </pc:sldMkLst>
        <pc:spChg chg="mod">
          <ac:chgData name="Alma Galvan" userId="82bfc8be-73ed-4017-b250-fad6233e8710" providerId="ADAL" clId="{350902A6-C3A1-43D1-A8C2-D524D618DFD7}" dt="2021-06-29T23:01:03.164" v="314" actId="20577"/>
          <ac:spMkLst>
            <pc:docMk/>
            <pc:sldMk cId="0" sldId="261"/>
            <ac:spMk id="14341" creationId="{0A1B7275-885D-4550-8D01-F082C8B94010}"/>
          </ac:spMkLst>
        </pc:spChg>
        <pc:spChg chg="mod">
          <ac:chgData name="Alma Galvan" userId="82bfc8be-73ed-4017-b250-fad6233e8710" providerId="ADAL" clId="{350902A6-C3A1-43D1-A8C2-D524D618DFD7}" dt="2021-06-29T23:02:00.850" v="336" actId="20577"/>
          <ac:spMkLst>
            <pc:docMk/>
            <pc:sldMk cId="0" sldId="261"/>
            <ac:spMk id="14347" creationId="{2C1ACD52-9BFF-4FC7-A4CA-C3A47F5D8E67}"/>
          </ac:spMkLst>
        </pc:spChg>
        <pc:spChg chg="mod">
          <ac:chgData name="Alma Galvan" userId="82bfc8be-73ed-4017-b250-fad6233e8710" providerId="ADAL" clId="{350902A6-C3A1-43D1-A8C2-D524D618DFD7}" dt="2021-06-29T23:02:33.262" v="343" actId="20577"/>
          <ac:spMkLst>
            <pc:docMk/>
            <pc:sldMk cId="0" sldId="261"/>
            <ac:spMk id="14350" creationId="{2F78CCD3-5DCF-4671-AB8D-DF9844920AC5}"/>
          </ac:spMkLst>
        </pc:spChg>
        <pc:spChg chg="mod">
          <ac:chgData name="Alma Galvan" userId="82bfc8be-73ed-4017-b250-fad6233e8710" providerId="ADAL" clId="{350902A6-C3A1-43D1-A8C2-D524D618DFD7}" dt="2021-06-29T23:01:54.066" v="332" actId="20577"/>
          <ac:spMkLst>
            <pc:docMk/>
            <pc:sldMk cId="0" sldId="261"/>
            <ac:spMk id="14354" creationId="{922A5661-E451-4DA2-A298-CC392F1E8BC2}"/>
          </ac:spMkLst>
        </pc:spChg>
        <pc:spChg chg="mod">
          <ac:chgData name="Alma Galvan" userId="82bfc8be-73ed-4017-b250-fad6233e8710" providerId="ADAL" clId="{350902A6-C3A1-43D1-A8C2-D524D618DFD7}" dt="2021-06-29T23:01:19.661" v="315" actId="20577"/>
          <ac:spMkLst>
            <pc:docMk/>
            <pc:sldMk cId="0" sldId="261"/>
            <ac:spMk id="14357" creationId="{60382403-7E1D-4408-A8F6-D63365486625}"/>
          </ac:spMkLst>
        </pc:spChg>
      </pc:sldChg>
      <pc:sldChg chg="modSp mod">
        <pc:chgData name="Alma Galvan" userId="82bfc8be-73ed-4017-b250-fad6233e8710" providerId="ADAL" clId="{350902A6-C3A1-43D1-A8C2-D524D618DFD7}" dt="2021-06-29T23:03:54.875" v="369" actId="20577"/>
        <pc:sldMkLst>
          <pc:docMk/>
          <pc:sldMk cId="0" sldId="262"/>
        </pc:sldMkLst>
        <pc:spChg chg="mod">
          <ac:chgData name="Alma Galvan" userId="82bfc8be-73ed-4017-b250-fad6233e8710" providerId="ADAL" clId="{350902A6-C3A1-43D1-A8C2-D524D618DFD7}" dt="2021-06-29T23:03:54.875" v="369" actId="20577"/>
          <ac:spMkLst>
            <pc:docMk/>
            <pc:sldMk cId="0" sldId="262"/>
            <ac:spMk id="7" creationId="{763D6438-A23E-4AC2-875C-153545AF6CDA}"/>
          </ac:spMkLst>
        </pc:spChg>
        <pc:spChg chg="mod">
          <ac:chgData name="Alma Galvan" userId="82bfc8be-73ed-4017-b250-fad6233e8710" providerId="ADAL" clId="{350902A6-C3A1-43D1-A8C2-D524D618DFD7}" dt="2021-06-29T23:02:56.626" v="344"/>
          <ac:spMkLst>
            <pc:docMk/>
            <pc:sldMk cId="0" sldId="262"/>
            <ac:spMk id="16388" creationId="{693A16CF-9F8D-4EAC-A5FA-2F79661F2CB3}"/>
          </ac:spMkLst>
        </pc:spChg>
        <pc:spChg chg="mod">
          <ac:chgData name="Alma Galvan" userId="82bfc8be-73ed-4017-b250-fad6233e8710" providerId="ADAL" clId="{350902A6-C3A1-43D1-A8C2-D524D618DFD7}" dt="2021-06-29T23:03:35.532" v="362" actId="20577"/>
          <ac:spMkLst>
            <pc:docMk/>
            <pc:sldMk cId="0" sldId="262"/>
            <ac:spMk id="16396" creationId="{D350E8ED-9FC0-4A58-9C45-88AC20C9AD01}"/>
          </ac:spMkLst>
        </pc:spChg>
        <pc:spChg chg="mod">
          <ac:chgData name="Alma Galvan" userId="82bfc8be-73ed-4017-b250-fad6233e8710" providerId="ADAL" clId="{350902A6-C3A1-43D1-A8C2-D524D618DFD7}" dt="2021-06-29T23:03:02.742" v="345" actId="20577"/>
          <ac:spMkLst>
            <pc:docMk/>
            <pc:sldMk cId="0" sldId="262"/>
            <ac:spMk id="16405" creationId="{8E2811A8-E5D5-4DF1-B9D9-AA66169C6596}"/>
          </ac:spMkLst>
        </pc:spChg>
      </pc:sldChg>
    </pc:docChg>
  </pc:docChgLst>
  <pc:docChgLst>
    <pc:chgData name="Moises Arjona Jr" userId="S::marjona@migrantclinician.org::a80d5cef-34f5-4625-8e1e-059da6cac246" providerId="AD" clId="Web-{747B9D11-ACE7-4C04-9A69-FB5D05AA8D9C}"/>
    <pc:docChg chg="modSld">
      <pc:chgData name="Moises Arjona Jr" userId="S::marjona@migrantclinician.org::a80d5cef-34f5-4625-8e1e-059da6cac246" providerId="AD" clId="Web-{747B9D11-ACE7-4C04-9A69-FB5D05AA8D9C}" dt="2021-06-28T15:33:04.127" v="157"/>
      <pc:docMkLst>
        <pc:docMk/>
      </pc:docMkLst>
      <pc:sldChg chg="modSp">
        <pc:chgData name="Moises Arjona Jr" userId="S::marjona@migrantclinician.org::a80d5cef-34f5-4625-8e1e-059da6cac246" providerId="AD" clId="Web-{747B9D11-ACE7-4C04-9A69-FB5D05AA8D9C}" dt="2021-06-28T15:12:21.671" v="21" actId="14100"/>
        <pc:sldMkLst>
          <pc:docMk/>
          <pc:sldMk cId="0" sldId="257"/>
        </pc:sldMkLst>
        <pc:spChg chg="mod">
          <ac:chgData name="Moises Arjona Jr" userId="S::marjona@migrantclinician.org::a80d5cef-34f5-4625-8e1e-059da6cac246" providerId="AD" clId="Web-{747B9D11-ACE7-4C04-9A69-FB5D05AA8D9C}" dt="2021-06-28T15:12:10.452" v="18" actId="14100"/>
          <ac:spMkLst>
            <pc:docMk/>
            <pc:sldMk cId="0" sldId="257"/>
            <ac:spMk id="6152" creationId="{D9C6C0F1-A439-4455-9D93-82D59BA3EE48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12:21.671" v="21" actId="14100"/>
          <ac:spMkLst>
            <pc:docMk/>
            <pc:sldMk cId="0" sldId="257"/>
            <ac:spMk id="6154" creationId="{08B10AF0-658B-4FF6-A032-A1AAAD5344C2}"/>
          </ac:spMkLst>
        </pc:spChg>
      </pc:sldChg>
      <pc:sldChg chg="addSp delSp modSp">
        <pc:chgData name="Moises Arjona Jr" userId="S::marjona@migrantclinician.org::a80d5cef-34f5-4625-8e1e-059da6cac246" providerId="AD" clId="Web-{747B9D11-ACE7-4C04-9A69-FB5D05AA8D9C}" dt="2021-06-28T15:13:18.561" v="32" actId="14100"/>
        <pc:sldMkLst>
          <pc:docMk/>
          <pc:sldMk cId="0" sldId="258"/>
        </pc:sldMkLst>
        <pc:spChg chg="mod">
          <ac:chgData name="Moises Arjona Jr" userId="S::marjona@migrantclinician.org::a80d5cef-34f5-4625-8e1e-059da6cac246" providerId="AD" clId="Web-{747B9D11-ACE7-4C04-9A69-FB5D05AA8D9C}" dt="2021-06-28T15:13:18.561" v="32" actId="14100"/>
          <ac:spMkLst>
            <pc:docMk/>
            <pc:sldMk cId="0" sldId="258"/>
            <ac:spMk id="2" creationId="{46DF3044-FC5E-4DB4-8C29-60559654AE88}"/>
          </ac:spMkLst>
        </pc:spChg>
        <pc:spChg chg="add del mod">
          <ac:chgData name="Moises Arjona Jr" userId="S::marjona@migrantclinician.org::a80d5cef-34f5-4625-8e1e-059da6cac246" providerId="AD" clId="Web-{747B9D11-ACE7-4C04-9A69-FB5D05AA8D9C}" dt="2021-06-28T15:12:58.046" v="30"/>
          <ac:spMkLst>
            <pc:docMk/>
            <pc:sldMk cId="0" sldId="258"/>
            <ac:spMk id="4" creationId="{8FB41430-6FD0-41A2-8B5D-5C172E4DD6CC}"/>
          </ac:spMkLst>
        </pc:spChg>
        <pc:spChg chg="del mod">
          <ac:chgData name="Moises Arjona Jr" userId="S::marjona@migrantclinician.org::a80d5cef-34f5-4625-8e1e-059da6cac246" providerId="AD" clId="Web-{747B9D11-ACE7-4C04-9A69-FB5D05AA8D9C}" dt="2021-06-28T15:13:03.046" v="31"/>
          <ac:spMkLst>
            <pc:docMk/>
            <pc:sldMk cId="0" sldId="258"/>
            <ac:spMk id="8196" creationId="{2AF9A9AC-1DFF-4E4A-9C05-B0DD8D7C42D6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11:46.421" v="15" actId="20577"/>
          <ac:spMkLst>
            <pc:docMk/>
            <pc:sldMk cId="0" sldId="258"/>
            <ac:spMk id="8198" creationId="{D3B13672-34F0-4087-9F11-F56DB980B525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10:39.125" v="8"/>
          <ac:spMkLst>
            <pc:docMk/>
            <pc:sldMk cId="0" sldId="258"/>
            <ac:spMk id="8206" creationId="{F28FC803-976E-4216-B0D7-25D5207B1E47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09:54.282" v="4"/>
          <ac:spMkLst>
            <pc:docMk/>
            <pc:sldMk cId="0" sldId="258"/>
            <ac:spMk id="8209" creationId="{AD8B9521-1A6D-407C-872C-37ED477674DF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09:04.235" v="0" actId="20577"/>
          <ac:spMkLst>
            <pc:docMk/>
            <pc:sldMk cId="0" sldId="258"/>
            <ac:spMk id="8210" creationId="{A27DD53C-130A-4F82-94C0-4E9BC9EC81A3}"/>
          </ac:spMkLst>
        </pc:spChg>
      </pc:sldChg>
      <pc:sldChg chg="addSp delSp modSp">
        <pc:chgData name="Moises Arjona Jr" userId="S::marjona@migrantclinician.org::a80d5cef-34f5-4625-8e1e-059da6cac246" providerId="AD" clId="Web-{747B9D11-ACE7-4C04-9A69-FB5D05AA8D9C}" dt="2021-06-28T15:15:04.810" v="49" actId="1076"/>
        <pc:sldMkLst>
          <pc:docMk/>
          <pc:sldMk cId="0" sldId="259"/>
        </pc:sldMkLst>
        <pc:spChg chg="add">
          <ac:chgData name="Moises Arjona Jr" userId="S::marjona@migrantclinician.org::a80d5cef-34f5-4625-8e1e-059da6cac246" providerId="AD" clId="Web-{747B9D11-ACE7-4C04-9A69-FB5D05AA8D9C}" dt="2021-06-28T15:13:43.889" v="36"/>
          <ac:spMkLst>
            <pc:docMk/>
            <pc:sldMk cId="0" sldId="259"/>
            <ac:spMk id="2" creationId="{66B1C5F8-F9BA-439E-80CA-E0B8BF46BC72}"/>
          </ac:spMkLst>
        </pc:spChg>
        <pc:spChg chg="add">
          <ac:chgData name="Moises Arjona Jr" userId="S::marjona@migrantclinician.org::a80d5cef-34f5-4625-8e1e-059da6cac246" providerId="AD" clId="Web-{747B9D11-ACE7-4C04-9A69-FB5D05AA8D9C}" dt="2021-06-28T15:13:44.280" v="37"/>
          <ac:spMkLst>
            <pc:docMk/>
            <pc:sldMk cId="0" sldId="259"/>
            <ac:spMk id="3" creationId="{D2A1A358-04A3-44B3-821C-6BFEA8B8852E}"/>
          </ac:spMkLst>
        </pc:spChg>
        <pc:spChg chg="add mod">
          <ac:chgData name="Moises Arjona Jr" userId="S::marjona@migrantclinician.org::a80d5cef-34f5-4625-8e1e-059da6cac246" providerId="AD" clId="Web-{747B9D11-ACE7-4C04-9A69-FB5D05AA8D9C}" dt="2021-06-28T15:14:04.686" v="42"/>
          <ac:spMkLst>
            <pc:docMk/>
            <pc:sldMk cId="0" sldId="259"/>
            <ac:spMk id="4" creationId="{4C3BE4B0-2ECE-4279-996C-0E39A31B7D72}"/>
          </ac:spMkLst>
        </pc:spChg>
        <pc:spChg chg="add mod">
          <ac:chgData name="Moises Arjona Jr" userId="S::marjona@migrantclinician.org::a80d5cef-34f5-4625-8e1e-059da6cac246" providerId="AD" clId="Web-{747B9D11-ACE7-4C04-9A69-FB5D05AA8D9C}" dt="2021-06-28T15:15:04.810" v="49" actId="1076"/>
          <ac:spMkLst>
            <pc:docMk/>
            <pc:sldMk cId="0" sldId="259"/>
            <ac:spMk id="5" creationId="{3ED02B7C-079B-4CA3-89AE-9B28B7C2B9D0}"/>
          </ac:spMkLst>
        </pc:spChg>
        <pc:spChg chg="del">
          <ac:chgData name="Moises Arjona Jr" userId="S::marjona@migrantclinician.org::a80d5cef-34f5-4625-8e1e-059da6cac246" providerId="AD" clId="Web-{747B9D11-ACE7-4C04-9A69-FB5D05AA8D9C}" dt="2021-06-28T15:13:33.905" v="33"/>
          <ac:spMkLst>
            <pc:docMk/>
            <pc:sldMk cId="0" sldId="259"/>
            <ac:spMk id="10243" creationId="{4B217E77-2A43-40E0-B6C6-68D53B218712}"/>
          </ac:spMkLst>
        </pc:spChg>
        <pc:spChg chg="del mod">
          <ac:chgData name="Moises Arjona Jr" userId="S::marjona@migrantclinician.org::a80d5cef-34f5-4625-8e1e-059da6cac246" providerId="AD" clId="Web-{747B9D11-ACE7-4C04-9A69-FB5D05AA8D9C}" dt="2021-06-28T15:13:38.842" v="35"/>
          <ac:spMkLst>
            <pc:docMk/>
            <pc:sldMk cId="0" sldId="259"/>
            <ac:spMk id="10244" creationId="{E0599476-DED1-404C-B128-3CC059117177}"/>
          </ac:spMkLst>
        </pc:spChg>
        <pc:spChg chg="del topLvl">
          <ac:chgData name="Moises Arjona Jr" userId="S::marjona@migrantclinician.org::a80d5cef-34f5-4625-8e1e-059da6cac246" providerId="AD" clId="Web-{747B9D11-ACE7-4C04-9A69-FB5D05AA8D9C}" dt="2021-06-28T15:14:52.123" v="47"/>
          <ac:spMkLst>
            <pc:docMk/>
            <pc:sldMk cId="0" sldId="259"/>
            <ac:spMk id="10252" creationId="{17163D2B-DC66-40A7-82FF-E97D6E0DD65A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14:17.623" v="46"/>
          <ac:spMkLst>
            <pc:docMk/>
            <pc:sldMk cId="0" sldId="259"/>
            <ac:spMk id="10254" creationId="{B252F17D-9882-4E86-88EB-8B7D4CC58DDC}"/>
          </ac:spMkLst>
        </pc:spChg>
        <pc:grpChg chg="del">
          <ac:chgData name="Moises Arjona Jr" userId="S::marjona@migrantclinician.org::a80d5cef-34f5-4625-8e1e-059da6cac246" providerId="AD" clId="Web-{747B9D11-ACE7-4C04-9A69-FB5D05AA8D9C}" dt="2021-06-28T15:14:52.123" v="47"/>
          <ac:grpSpMkLst>
            <pc:docMk/>
            <pc:sldMk cId="0" sldId="259"/>
            <ac:grpSpMk id="10250" creationId="{9A4C113F-BE86-4544-B027-5C910B5BCB95}"/>
          </ac:grpSpMkLst>
        </pc:grpChg>
        <pc:picChg chg="topLvl">
          <ac:chgData name="Moises Arjona Jr" userId="S::marjona@migrantclinician.org::a80d5cef-34f5-4625-8e1e-059da6cac246" providerId="AD" clId="Web-{747B9D11-ACE7-4C04-9A69-FB5D05AA8D9C}" dt="2021-06-28T15:14:52.123" v="47"/>
          <ac:picMkLst>
            <pc:docMk/>
            <pc:sldMk cId="0" sldId="259"/>
            <ac:picMk id="10251" creationId="{4C1C86F5-7764-4F15-A444-64A6BDD848D3}"/>
          </ac:picMkLst>
        </pc:picChg>
      </pc:sldChg>
      <pc:sldChg chg="modSp">
        <pc:chgData name="Moises Arjona Jr" userId="S::marjona@migrantclinician.org::a80d5cef-34f5-4625-8e1e-059da6cac246" providerId="AD" clId="Web-{747B9D11-ACE7-4C04-9A69-FB5D05AA8D9C}" dt="2021-06-28T15:15:37.263" v="53"/>
        <pc:sldMkLst>
          <pc:docMk/>
          <pc:sldMk cId="0" sldId="260"/>
        </pc:sldMkLst>
        <pc:spChg chg="mod">
          <ac:chgData name="Moises Arjona Jr" userId="S::marjona@migrantclinician.org::a80d5cef-34f5-4625-8e1e-059da6cac246" providerId="AD" clId="Web-{747B9D11-ACE7-4C04-9A69-FB5D05AA8D9C}" dt="2021-06-28T15:15:37.263" v="53"/>
          <ac:spMkLst>
            <pc:docMk/>
            <pc:sldMk cId="0" sldId="260"/>
            <ac:spMk id="12290" creationId="{214777CD-9520-47C7-91B5-FAB2DE08493D}"/>
          </ac:spMkLst>
        </pc:spChg>
      </pc:sldChg>
      <pc:sldChg chg="modSp">
        <pc:chgData name="Moises Arjona Jr" userId="S::marjona@migrantclinician.org::a80d5cef-34f5-4625-8e1e-059da6cac246" providerId="AD" clId="Web-{747B9D11-ACE7-4C04-9A69-FB5D05AA8D9C}" dt="2021-06-28T15:27:31.099" v="112"/>
        <pc:sldMkLst>
          <pc:docMk/>
          <pc:sldMk cId="0" sldId="261"/>
        </pc:sldMkLst>
        <pc:spChg chg="mod">
          <ac:chgData name="Moises Arjona Jr" userId="S::marjona@migrantclinician.org::a80d5cef-34f5-4625-8e1e-059da6cac246" providerId="AD" clId="Web-{747B9D11-ACE7-4C04-9A69-FB5D05AA8D9C}" dt="2021-06-28T15:21:52.072" v="57"/>
          <ac:spMkLst>
            <pc:docMk/>
            <pc:sldMk cId="0" sldId="261"/>
            <ac:spMk id="14341" creationId="{0A1B7275-885D-4550-8D01-F082C8B94010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7:31.099" v="112"/>
          <ac:spMkLst>
            <pc:docMk/>
            <pc:sldMk cId="0" sldId="261"/>
            <ac:spMk id="14342" creationId="{5C0F1B69-CFD8-4D1E-904F-4DAE17C99DA1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4:51.101" v="86"/>
          <ac:spMkLst>
            <pc:docMk/>
            <pc:sldMk cId="0" sldId="261"/>
            <ac:spMk id="14347" creationId="{2C1ACD52-9BFF-4FC7-A4CA-C3A47F5D8E67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5:47.179" v="94" actId="20577"/>
          <ac:spMkLst>
            <pc:docMk/>
            <pc:sldMk cId="0" sldId="261"/>
            <ac:spMk id="14348" creationId="{EEF298C0-E983-4832-9283-577CC72F9B47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6:18.569" v="102"/>
          <ac:spMkLst>
            <pc:docMk/>
            <pc:sldMk cId="0" sldId="261"/>
            <ac:spMk id="14349" creationId="{6DA0D4B1-5EFB-45E2-8488-5D520C33C110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6:56.240" v="108"/>
          <ac:spMkLst>
            <pc:docMk/>
            <pc:sldMk cId="0" sldId="261"/>
            <ac:spMk id="14350" creationId="{2F78CCD3-5DCF-4671-AB8D-DF9844920AC5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3:18.868" v="72"/>
          <ac:spMkLst>
            <pc:docMk/>
            <pc:sldMk cId="0" sldId="261"/>
            <ac:spMk id="14352" creationId="{4D3F4F70-0F22-4D34-A890-FE574EFF8F28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4:12.445" v="80" actId="20577"/>
          <ac:spMkLst>
            <pc:docMk/>
            <pc:sldMk cId="0" sldId="261"/>
            <ac:spMk id="14354" creationId="{922A5661-E451-4DA2-A298-CC392F1E8BC2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3:13.914" v="70"/>
          <ac:spMkLst>
            <pc:docMk/>
            <pc:sldMk cId="0" sldId="261"/>
            <ac:spMk id="14355" creationId="{6FECA534-1833-4CB3-BDC7-E72715967172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3:14.086" v="71"/>
          <ac:spMkLst>
            <pc:docMk/>
            <pc:sldMk cId="0" sldId="261"/>
            <ac:spMk id="14357" creationId="{60382403-7E1D-4408-A8F6-D63365486625}"/>
          </ac:spMkLst>
        </pc:spChg>
        <pc:grpChg chg="mod">
          <ac:chgData name="Moises Arjona Jr" userId="S::marjona@migrantclinician.org::a80d5cef-34f5-4625-8e1e-059da6cac246" providerId="AD" clId="Web-{747B9D11-ACE7-4C04-9A69-FB5D05AA8D9C}" dt="2021-06-28T15:25:51.257" v="96" actId="1076"/>
          <ac:grpSpMkLst>
            <pc:docMk/>
            <pc:sldMk cId="0" sldId="261"/>
            <ac:grpSpMk id="14344" creationId="{ED5A336F-3C3A-4025-9CC0-14EA2F205118}"/>
          </ac:grpSpMkLst>
        </pc:grpChg>
      </pc:sldChg>
      <pc:sldChg chg="addSp delSp modSp">
        <pc:chgData name="Moises Arjona Jr" userId="S::marjona@migrantclinician.org::a80d5cef-34f5-4625-8e1e-059da6cac246" providerId="AD" clId="Web-{747B9D11-ACE7-4C04-9A69-FB5D05AA8D9C}" dt="2021-06-28T15:33:04.127" v="157"/>
        <pc:sldMkLst>
          <pc:docMk/>
          <pc:sldMk cId="0" sldId="262"/>
        </pc:sldMkLst>
        <pc:spChg chg="add">
          <ac:chgData name="Moises Arjona Jr" userId="S::marjona@migrantclinician.org::a80d5cef-34f5-4625-8e1e-059da6cac246" providerId="AD" clId="Web-{747B9D11-ACE7-4C04-9A69-FB5D05AA8D9C}" dt="2021-06-28T15:32:26.846" v="149"/>
          <ac:spMkLst>
            <pc:docMk/>
            <pc:sldMk cId="0" sldId="262"/>
            <ac:spMk id="4" creationId="{0E941622-A193-4E39-811D-0459AEDC5D4E}"/>
          </ac:spMkLst>
        </pc:spChg>
        <pc:spChg chg="add mod">
          <ac:chgData name="Moises Arjona Jr" userId="S::marjona@migrantclinician.org::a80d5cef-34f5-4625-8e1e-059da6cac246" providerId="AD" clId="Web-{747B9D11-ACE7-4C04-9A69-FB5D05AA8D9C}" dt="2021-06-28T15:32:37.628" v="154" actId="1076"/>
          <ac:spMkLst>
            <pc:docMk/>
            <pc:sldMk cId="0" sldId="262"/>
            <ac:spMk id="5" creationId="{812987E5-AAFD-4239-A971-783CAF4F1F8E}"/>
          </ac:spMkLst>
        </pc:spChg>
        <pc:spChg chg="add mod">
          <ac:chgData name="Moises Arjona Jr" userId="S::marjona@migrantclinician.org::a80d5cef-34f5-4625-8e1e-059da6cac246" providerId="AD" clId="Web-{747B9D11-ACE7-4C04-9A69-FB5D05AA8D9C}" dt="2021-06-28T15:32:34.346" v="153" actId="1076"/>
          <ac:spMkLst>
            <pc:docMk/>
            <pc:sldMk cId="0" sldId="262"/>
            <ac:spMk id="6" creationId="{8A70D251-1C09-4055-9863-60C175FADE45}"/>
          </ac:spMkLst>
        </pc:spChg>
        <pc:spChg chg="add mod">
          <ac:chgData name="Moises Arjona Jr" userId="S::marjona@migrantclinician.org::a80d5cef-34f5-4625-8e1e-059da6cac246" providerId="AD" clId="Web-{747B9D11-ACE7-4C04-9A69-FB5D05AA8D9C}" dt="2021-06-28T15:32:44.409" v="155" actId="1076"/>
          <ac:spMkLst>
            <pc:docMk/>
            <pc:sldMk cId="0" sldId="262"/>
            <ac:spMk id="7" creationId="{763D6438-A23E-4AC2-875C-153545AF6CDA}"/>
          </ac:spMkLst>
        </pc:spChg>
        <pc:spChg chg="add">
          <ac:chgData name="Moises Arjona Jr" userId="S::marjona@migrantclinician.org::a80d5cef-34f5-4625-8e1e-059da6cac246" providerId="AD" clId="Web-{747B9D11-ACE7-4C04-9A69-FB5D05AA8D9C}" dt="2021-06-28T15:33:04.127" v="157"/>
          <ac:spMkLst>
            <pc:docMk/>
            <pc:sldMk cId="0" sldId="262"/>
            <ac:spMk id="8" creationId="{F75232BD-700C-4E45-A586-BF43E1A3C3CF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8:53.395" v="116"/>
          <ac:spMkLst>
            <pc:docMk/>
            <pc:sldMk cId="0" sldId="262"/>
            <ac:spMk id="16388" creationId="{693A16CF-9F8D-4EAC-A5FA-2F79661F2CB3}"/>
          </ac:spMkLst>
        </pc:spChg>
        <pc:spChg chg="del">
          <ac:chgData name="Moises Arjona Jr" userId="S::marjona@migrantclinician.org::a80d5cef-34f5-4625-8e1e-059da6cac246" providerId="AD" clId="Web-{747B9D11-ACE7-4C04-9A69-FB5D05AA8D9C}" dt="2021-06-28T15:33:00.377" v="156"/>
          <ac:spMkLst>
            <pc:docMk/>
            <pc:sldMk cId="0" sldId="262"/>
            <ac:spMk id="16389" creationId="{97E88240-A00F-49FB-8E74-A4CD50A6D602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29:29.629" v="121" actId="20577"/>
          <ac:spMkLst>
            <pc:docMk/>
            <pc:sldMk cId="0" sldId="262"/>
            <ac:spMk id="16395" creationId="{A68EDE69-B0BC-4E99-9A92-FDB23B980A9E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30:13.785" v="134" actId="14100"/>
          <ac:spMkLst>
            <pc:docMk/>
            <pc:sldMk cId="0" sldId="262"/>
            <ac:spMk id="16396" creationId="{D350E8ED-9FC0-4A58-9C45-88AC20C9AD01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31:30.347" v="145" actId="20577"/>
          <ac:spMkLst>
            <pc:docMk/>
            <pc:sldMk cId="0" sldId="262"/>
            <ac:spMk id="16403" creationId="{0BB24AB6-87F9-49ED-AE76-1E8FD1E3E534}"/>
          </ac:spMkLst>
        </pc:spChg>
        <pc:spChg chg="mod">
          <ac:chgData name="Moises Arjona Jr" userId="S::marjona@migrantclinician.org::a80d5cef-34f5-4625-8e1e-059da6cac246" providerId="AD" clId="Web-{747B9D11-ACE7-4C04-9A69-FB5D05AA8D9C}" dt="2021-06-28T15:30:57.457" v="140" actId="20577"/>
          <ac:spMkLst>
            <pc:docMk/>
            <pc:sldMk cId="0" sldId="262"/>
            <ac:spMk id="16405" creationId="{8E2811A8-E5D5-4DF1-B9D9-AA66169C6596}"/>
          </ac:spMkLst>
        </pc:spChg>
        <pc:grpChg chg="del">
          <ac:chgData name="Moises Arjona Jr" userId="S::marjona@migrantclinician.org::a80d5cef-34f5-4625-8e1e-059da6cac246" providerId="AD" clId="Web-{747B9D11-ACE7-4C04-9A69-FB5D05AA8D9C}" dt="2021-06-28T15:31:56.159" v="146"/>
          <ac:grpSpMkLst>
            <pc:docMk/>
            <pc:sldMk cId="0" sldId="262"/>
            <ac:grpSpMk id="16391" creationId="{F4C5392E-0A9A-4946-A8C0-99B4BE4C09D6}"/>
          </ac:grpSpMkLst>
        </pc:grpChg>
        <pc:picChg chg="add">
          <ac:chgData name="Moises Arjona Jr" userId="S::marjona@migrantclinician.org::a80d5cef-34f5-4625-8e1e-059da6cac246" providerId="AD" clId="Web-{747B9D11-ACE7-4C04-9A69-FB5D05AA8D9C}" dt="2021-06-28T15:31:59.909" v="147"/>
          <ac:picMkLst>
            <pc:docMk/>
            <pc:sldMk cId="0" sldId="262"/>
            <ac:picMk id="2" creationId="{B1176CFD-B522-4798-BA29-F85DA3D77F32}"/>
          </ac:picMkLst>
        </pc:picChg>
        <pc:picChg chg="add">
          <ac:chgData name="Moises Arjona Jr" userId="S::marjona@migrantclinician.org::a80d5cef-34f5-4625-8e1e-059da6cac246" providerId="AD" clId="Web-{747B9D11-ACE7-4C04-9A69-FB5D05AA8D9C}" dt="2021-06-28T15:32:26.487" v="148"/>
          <ac:picMkLst>
            <pc:docMk/>
            <pc:sldMk cId="0" sldId="262"/>
            <ac:picMk id="3" creationId="{0C0901C8-86EA-4CAA-BBBF-FDB001BE31F4}"/>
          </ac:picMkLst>
        </pc:picChg>
      </pc:sldChg>
    </pc:docChg>
  </pc:docChgLst>
  <pc:docChgLst>
    <pc:chgData name="Moises Arjona Jr" userId="S::marjona@migrantclinician.org::a80d5cef-34f5-4625-8e1e-059da6cac246" providerId="AD" clId="Web-{ECBA5786-4CE6-CFA3-6EA1-7FDACD4FE63B}"/>
    <pc:docChg chg="modSld">
      <pc:chgData name="Moises Arjona Jr" userId="S::marjona@migrantclinician.org::a80d5cef-34f5-4625-8e1e-059da6cac246" providerId="AD" clId="Web-{ECBA5786-4CE6-CFA3-6EA1-7FDACD4FE63B}" dt="2021-06-29T21:22:25.275" v="24" actId="14100"/>
      <pc:docMkLst>
        <pc:docMk/>
      </pc:docMkLst>
      <pc:sldChg chg="modSp">
        <pc:chgData name="Moises Arjona Jr" userId="S::marjona@migrantclinician.org::a80d5cef-34f5-4625-8e1e-059da6cac246" providerId="AD" clId="Web-{ECBA5786-4CE6-CFA3-6EA1-7FDACD4FE63B}" dt="2021-06-29T21:20:21.432" v="5" actId="14100"/>
        <pc:sldMkLst>
          <pc:docMk/>
          <pc:sldMk cId="0" sldId="256"/>
        </pc:sldMkLst>
        <pc:spChg chg="mod">
          <ac:chgData name="Moises Arjona Jr" userId="S::marjona@migrantclinician.org::a80d5cef-34f5-4625-8e1e-059da6cac246" providerId="AD" clId="Web-{ECBA5786-4CE6-CFA3-6EA1-7FDACD4FE63B}" dt="2021-06-29T21:20:21.432" v="5" actId="14100"/>
          <ac:spMkLst>
            <pc:docMk/>
            <pc:sldMk cId="0" sldId="256"/>
            <ac:spMk id="4111" creationId="{53E501C9-6611-4104-BE88-0E673142B62A}"/>
          </ac:spMkLst>
        </pc:spChg>
      </pc:sldChg>
      <pc:sldChg chg="modSp">
        <pc:chgData name="Moises Arjona Jr" userId="S::marjona@migrantclinician.org::a80d5cef-34f5-4625-8e1e-059da6cac246" providerId="AD" clId="Web-{ECBA5786-4CE6-CFA3-6EA1-7FDACD4FE63B}" dt="2021-06-29T21:22:25.275" v="24" actId="14100"/>
        <pc:sldMkLst>
          <pc:docMk/>
          <pc:sldMk cId="0" sldId="259"/>
        </pc:sldMkLst>
        <pc:spChg chg="mod">
          <ac:chgData name="Moises Arjona Jr" userId="S::marjona@migrantclinician.org::a80d5cef-34f5-4625-8e1e-059da6cac246" providerId="AD" clId="Web-{ECBA5786-4CE6-CFA3-6EA1-7FDACD4FE63B}" dt="2021-06-29T21:22:25.275" v="24" actId="14100"/>
          <ac:spMkLst>
            <pc:docMk/>
            <pc:sldMk cId="0" sldId="259"/>
            <ac:spMk id="10245" creationId="{7B8AB046-CBD4-419F-AD91-900CF5AE11D6}"/>
          </ac:spMkLst>
        </pc:spChg>
        <pc:spChg chg="mod">
          <ac:chgData name="Moises Arjona Jr" userId="S::marjona@migrantclinician.org::a80d5cef-34f5-4625-8e1e-059da6cac246" providerId="AD" clId="Web-{ECBA5786-4CE6-CFA3-6EA1-7FDACD4FE63B}" dt="2021-06-29T21:22:02.825" v="17" actId="20577"/>
          <ac:spMkLst>
            <pc:docMk/>
            <pc:sldMk cId="0" sldId="259"/>
            <ac:spMk id="10247" creationId="{2339B06A-A01F-4933-B918-62747722B1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63C7D836-4D24-4F57-8002-5A881928D8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105025" y="685800"/>
            <a:ext cx="2649538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70302DD0-15FF-4D7D-99D9-A87B38D33D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1:notes">
            <a:extLst>
              <a:ext uri="{FF2B5EF4-FFF2-40B4-BE49-F238E27FC236}">
                <a16:creationId xmlns:a16="http://schemas.microsoft.com/office/drawing/2014/main" id="{2DD1FE5A-F9B3-48DE-9978-0453BB69349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5123" name="Google Shape;52;p1:notes">
            <a:extLst>
              <a:ext uri="{FF2B5EF4-FFF2-40B4-BE49-F238E27FC236}">
                <a16:creationId xmlns:a16="http://schemas.microsoft.com/office/drawing/2014/main" id="{C22F93B4-588D-4974-93DB-CE387E6BBA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5;p2:notes">
            <a:extLst>
              <a:ext uri="{FF2B5EF4-FFF2-40B4-BE49-F238E27FC236}">
                <a16:creationId xmlns:a16="http://schemas.microsoft.com/office/drawing/2014/main" id="{CB2C8A1D-461B-474A-B7BF-A0DAB52F62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7171" name="Google Shape;76;p2:notes">
            <a:extLst>
              <a:ext uri="{FF2B5EF4-FFF2-40B4-BE49-F238E27FC236}">
                <a16:creationId xmlns:a16="http://schemas.microsoft.com/office/drawing/2014/main" id="{E25696D2-4F97-453A-9759-94BB642625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01;p3:notes">
            <a:extLst>
              <a:ext uri="{FF2B5EF4-FFF2-40B4-BE49-F238E27FC236}">
                <a16:creationId xmlns:a16="http://schemas.microsoft.com/office/drawing/2014/main" id="{31A10FA9-AC69-43D2-A5BE-1ECF0D769FD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9219" name="Google Shape;102;p3:notes">
            <a:extLst>
              <a:ext uri="{FF2B5EF4-FFF2-40B4-BE49-F238E27FC236}">
                <a16:creationId xmlns:a16="http://schemas.microsoft.com/office/drawing/2014/main" id="{687FCE39-3905-46D1-9555-7C6B5E19F2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27;p4:notes">
            <a:extLst>
              <a:ext uri="{FF2B5EF4-FFF2-40B4-BE49-F238E27FC236}">
                <a16:creationId xmlns:a16="http://schemas.microsoft.com/office/drawing/2014/main" id="{36475BA1-1152-4B57-B0E8-09622D32FB6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1267" name="Google Shape;128;p4:notes">
            <a:extLst>
              <a:ext uri="{FF2B5EF4-FFF2-40B4-BE49-F238E27FC236}">
                <a16:creationId xmlns:a16="http://schemas.microsoft.com/office/drawing/2014/main" id="{302BB1B0-41DF-4098-B86A-A6E331E059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44;p5:notes">
            <a:extLst>
              <a:ext uri="{FF2B5EF4-FFF2-40B4-BE49-F238E27FC236}">
                <a16:creationId xmlns:a16="http://schemas.microsoft.com/office/drawing/2014/main" id="{AB3F7FAC-FD6E-40FE-B91C-06674836B3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3315" name="Google Shape;145;p5:notes">
            <a:extLst>
              <a:ext uri="{FF2B5EF4-FFF2-40B4-BE49-F238E27FC236}">
                <a16:creationId xmlns:a16="http://schemas.microsoft.com/office/drawing/2014/main" id="{A20A832A-1185-4829-9270-8B4BBE3183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9;p6:notes">
            <a:extLst>
              <a:ext uri="{FF2B5EF4-FFF2-40B4-BE49-F238E27FC236}">
                <a16:creationId xmlns:a16="http://schemas.microsoft.com/office/drawing/2014/main" id="{A82711A5-FA09-4392-B687-007BDEE16F4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5363" name="Google Shape;150;p6:notes">
            <a:extLst>
              <a:ext uri="{FF2B5EF4-FFF2-40B4-BE49-F238E27FC236}">
                <a16:creationId xmlns:a16="http://schemas.microsoft.com/office/drawing/2014/main" id="{E4D30DB0-6394-4EE9-9549-E611666904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73;p7:notes">
            <a:extLst>
              <a:ext uri="{FF2B5EF4-FFF2-40B4-BE49-F238E27FC236}">
                <a16:creationId xmlns:a16="http://schemas.microsoft.com/office/drawing/2014/main" id="{3E03E9E0-2190-4D4B-A34E-413E3C7A56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7411" name="Google Shape;174;p7:notes">
            <a:extLst>
              <a:ext uri="{FF2B5EF4-FFF2-40B4-BE49-F238E27FC236}">
                <a16:creationId xmlns:a16="http://schemas.microsoft.com/office/drawing/2014/main" id="{8EAEE1A9-00F8-40F2-9EEA-98F7621140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794856" y="4368173"/>
            <a:ext cx="21727499" cy="120420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794835" y="16626867"/>
            <a:ext cx="21727499" cy="465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4" name="Google Shape;8;p8">
            <a:extLst>
              <a:ext uri="{FF2B5EF4-FFF2-40B4-BE49-F238E27FC236}">
                <a16:creationId xmlns:a16="http://schemas.microsoft.com/office/drawing/2014/main" id="{ADB72954-FE78-455E-BA66-969653D80377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E119E-73BF-4C55-A995-BED896E33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7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794835" y="6489267"/>
            <a:ext cx="21727499" cy="11519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900"/>
              <a:buNone/>
              <a:defRPr sz="439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794835" y="18493053"/>
            <a:ext cx="21727499" cy="7631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6477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8">
            <a:extLst>
              <a:ext uri="{FF2B5EF4-FFF2-40B4-BE49-F238E27FC236}">
                <a16:creationId xmlns:a16="http://schemas.microsoft.com/office/drawing/2014/main" id="{3C2BD58F-47A6-4F90-AB00-03EF6580AF9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D9EB-80F4-4FDF-9C99-089552F40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1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8">
            <a:extLst>
              <a:ext uri="{FF2B5EF4-FFF2-40B4-BE49-F238E27FC236}">
                <a16:creationId xmlns:a16="http://schemas.microsoft.com/office/drawing/2014/main" id="{121632A7-74F8-4406-AAB6-F075E13A278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39957-508A-458B-A1CC-F8B6F363B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794835" y="12618320"/>
            <a:ext cx="21727499" cy="4938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>
            <a:endParaRPr/>
          </a:p>
        </p:txBody>
      </p:sp>
      <p:sp>
        <p:nvSpPr>
          <p:cNvPr id="3" name="Google Shape;8;p8">
            <a:extLst>
              <a:ext uri="{FF2B5EF4-FFF2-40B4-BE49-F238E27FC236}">
                <a16:creationId xmlns:a16="http://schemas.microsoft.com/office/drawing/2014/main" id="{52EC3689-7EDF-4E96-8059-4D825B25F06E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817B1-724D-4D6D-A184-E6211FA2C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794835" y="2610813"/>
            <a:ext cx="21727499" cy="3359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794835" y="6761187"/>
            <a:ext cx="21727499" cy="200430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647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8">
            <a:extLst>
              <a:ext uri="{FF2B5EF4-FFF2-40B4-BE49-F238E27FC236}">
                <a16:creationId xmlns:a16="http://schemas.microsoft.com/office/drawing/2014/main" id="{8C6698DA-A36D-4046-9A71-2595CD2F501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9C118-B86E-458C-B17F-919B8D02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58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794835" y="2610813"/>
            <a:ext cx="21727499" cy="3359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794835" y="6761187"/>
            <a:ext cx="10199700" cy="200430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12322620" y="6761187"/>
            <a:ext cx="10199700" cy="200430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marL="914400" lvl="1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5" name="Google Shape;8;p8">
            <a:extLst>
              <a:ext uri="{FF2B5EF4-FFF2-40B4-BE49-F238E27FC236}">
                <a16:creationId xmlns:a16="http://schemas.microsoft.com/office/drawing/2014/main" id="{145293AA-AB8D-42E4-B2B2-396C9BDC6BA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74B45-6294-45A6-BC74-4F6267DFB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7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794835" y="2610813"/>
            <a:ext cx="21727499" cy="3359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8">
            <a:extLst>
              <a:ext uri="{FF2B5EF4-FFF2-40B4-BE49-F238E27FC236}">
                <a16:creationId xmlns:a16="http://schemas.microsoft.com/office/drawing/2014/main" id="{D909ED31-DE0B-4368-BC6E-E7ABE58D344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4F42C-089A-43B0-B42D-A60397C46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7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794835" y="3259520"/>
            <a:ext cx="7160400" cy="44334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794835" y="8152320"/>
            <a:ext cx="7160400" cy="1865250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1pPr>
            <a:lvl2pPr marL="914400" lvl="1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2pPr>
            <a:lvl3pPr marL="1371600" lvl="2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3pPr>
            <a:lvl4pPr marL="1828800" lvl="3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4pPr>
            <a:lvl5pPr marL="2286000" lvl="4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5pPr>
            <a:lvl6pPr marL="2743200" lvl="5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6pPr>
            <a:lvl7pPr marL="3200400" lvl="6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sz="4400"/>
            </a:lvl7pPr>
            <a:lvl8pPr marL="3657600" lvl="7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sz="4400"/>
            </a:lvl8pPr>
            <a:lvl9pPr marL="4114800" lvl="8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sz="4400"/>
            </a:lvl9pPr>
          </a:lstStyle>
          <a:p>
            <a:endParaRPr/>
          </a:p>
        </p:txBody>
      </p:sp>
      <p:sp>
        <p:nvSpPr>
          <p:cNvPr id="4" name="Google Shape;8;p8">
            <a:extLst>
              <a:ext uri="{FF2B5EF4-FFF2-40B4-BE49-F238E27FC236}">
                <a16:creationId xmlns:a16="http://schemas.microsoft.com/office/drawing/2014/main" id="{1361BD2D-D1F7-404B-A77F-EB6E0151481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54406-C9F5-4C8B-AA5F-D40A2694D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1250138" y="2640880"/>
            <a:ext cx="16237800" cy="23999401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" name="Google Shape;8;p8">
            <a:extLst>
              <a:ext uri="{FF2B5EF4-FFF2-40B4-BE49-F238E27FC236}">
                <a16:creationId xmlns:a16="http://schemas.microsoft.com/office/drawing/2014/main" id="{606FAA69-8317-4E9F-9E3F-35963DE17DB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06024-415B-4EC3-893E-A0FF48194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9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16">
            <a:extLst>
              <a:ext uri="{FF2B5EF4-FFF2-40B4-BE49-F238E27FC236}">
                <a16:creationId xmlns:a16="http://schemas.microsoft.com/office/drawing/2014/main" id="{2A369560-649E-4974-8CA4-35426E7F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600" y="0"/>
            <a:ext cx="11658600" cy="30175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200" tIns="334200" rIns="334200" bIns="3342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77025" y="7234627"/>
            <a:ext cx="10315200" cy="86961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677025" y="16444706"/>
            <a:ext cx="10315200" cy="7245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12595725" y="4247907"/>
            <a:ext cx="9784500" cy="21677999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647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600"/>
              <a:buChar char="●"/>
              <a:defRPr/>
            </a:lvl1pPr>
            <a:lvl2pPr marL="914400" lvl="1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2pPr>
            <a:lvl3pPr marL="1371600" lvl="2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3pPr>
            <a:lvl4pPr marL="1828800" lvl="3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4pPr>
            <a:lvl5pPr marL="2286000" lvl="4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5pPr>
            <a:lvl6pPr marL="2743200" lvl="5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6pPr>
            <a:lvl7pPr marL="3200400" lvl="6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/>
            </a:lvl7pPr>
            <a:lvl8pPr marL="3657600" lvl="7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/>
            </a:lvl8pPr>
            <a:lvl9pPr marL="4114800" lvl="8" indent="-552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16">
            <a:extLst>
              <a:ext uri="{FF2B5EF4-FFF2-40B4-BE49-F238E27FC236}">
                <a16:creationId xmlns:a16="http://schemas.microsoft.com/office/drawing/2014/main" id="{B7544C6A-AD41-4968-9F80-4A956AEE450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A5A3E7-713B-4746-84BC-686BE648E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2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794835" y="24819373"/>
            <a:ext cx="152970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8">
            <a:extLst>
              <a:ext uri="{FF2B5EF4-FFF2-40B4-BE49-F238E27FC236}">
                <a16:creationId xmlns:a16="http://schemas.microsoft.com/office/drawing/2014/main" id="{076566B0-842D-4B3D-BF5F-CEF86FCDCC8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BFEE2-DD64-4DC9-B0E9-9AA871806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0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8">
            <a:extLst>
              <a:ext uri="{FF2B5EF4-FFF2-40B4-BE49-F238E27FC236}">
                <a16:creationId xmlns:a16="http://schemas.microsoft.com/office/drawing/2014/main" id="{DEE505B2-85F7-42B2-8C57-FDEF959C14C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95338" y="2611438"/>
            <a:ext cx="217265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200" tIns="334200" rIns="334200" bIns="3342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8">
            <a:extLst>
              <a:ext uri="{FF2B5EF4-FFF2-40B4-BE49-F238E27FC236}">
                <a16:creationId xmlns:a16="http://schemas.microsoft.com/office/drawing/2014/main" id="{A955A429-9DD6-4BEC-B9E9-EFCDB12B41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5338" y="6761163"/>
            <a:ext cx="21726525" cy="200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200" tIns="334200" rIns="334200" bIns="3342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8">
            <a:extLst>
              <a:ext uri="{FF2B5EF4-FFF2-40B4-BE49-F238E27FC236}">
                <a16:creationId xmlns:a16="http://schemas.microsoft.com/office/drawing/2014/main" id="{72EB1849-AE44-4A14-B883-9070BC3AD4F1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21604288" y="27357388"/>
            <a:ext cx="14001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200" tIns="334200" rIns="334200" bIns="3342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3700"/>
              <a:buFont typeface="Arial" panose="020B0604020202020204" pitchFamily="34" charset="0"/>
              <a:buNone/>
              <a:defRPr sz="3700">
                <a:solidFill>
                  <a:srgbClr val="595959"/>
                </a:solidFill>
              </a:defRPr>
            </a:lvl1pPr>
          </a:lstStyle>
          <a:p>
            <a:fld id="{47CA83CE-F389-44C6-B724-F78EDE9199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">
            <a:extLst>
              <a:ext uri="{FF2B5EF4-FFF2-40B4-BE49-F238E27FC236}">
                <a16:creationId xmlns:a16="http://schemas.microsoft.com/office/drawing/2014/main" id="{01C112E4-994E-4E30-903E-036AA8B4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17025938"/>
            <a:ext cx="10144125" cy="10144125"/>
          </a:xfrm>
          <a:prstGeom prst="rect">
            <a:avLst/>
          </a:prstGeom>
          <a:noFill/>
          <a:ln w="28575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4099" name="Google Shape;55;p1">
            <a:extLst>
              <a:ext uri="{FF2B5EF4-FFF2-40B4-BE49-F238E27FC236}">
                <a16:creationId xmlns:a16="http://schemas.microsoft.com/office/drawing/2014/main" id="{2A368E5B-2F5E-42C7-A6DA-902F294CC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2613" y="17025938"/>
            <a:ext cx="10144125" cy="10144125"/>
          </a:xfrm>
          <a:prstGeom prst="rect">
            <a:avLst/>
          </a:prstGeom>
          <a:noFill/>
          <a:ln w="28575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4100" name="Google Shape;56;p1">
            <a:extLst>
              <a:ext uri="{FF2B5EF4-FFF2-40B4-BE49-F238E27FC236}">
                <a16:creationId xmlns:a16="http://schemas.microsoft.com/office/drawing/2014/main" id="{BA458059-DE16-4E06-B0A8-8E93C998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4250"/>
            <a:ext cx="23317200" cy="1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9600" dirty="0">
                <a:latin typeface="Bowlby One"/>
                <a:cs typeface="Bowlby One" charset="0"/>
                <a:sym typeface="Bowlby One" charset="0"/>
              </a:rPr>
              <a:t>TÍTULO DE SU HISTORIA</a:t>
            </a:r>
            <a:endParaRPr lang="es" sz="9600" dirty="0">
              <a:latin typeface="Bowlby One"/>
            </a:endParaRPr>
          </a:p>
        </p:txBody>
      </p:sp>
      <p:sp>
        <p:nvSpPr>
          <p:cNvPr id="4101" name="Google Shape;57;p1">
            <a:extLst>
              <a:ext uri="{FF2B5EF4-FFF2-40B4-BE49-F238E27FC236}">
                <a16:creationId xmlns:a16="http://schemas.microsoft.com/office/drawing/2014/main" id="{453B51E7-2C9F-4850-AF1B-B1D153B59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28495625"/>
            <a:ext cx="1256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4200" b="1" dirty="0">
                <a:latin typeface="Karla"/>
                <a:cs typeface="Arial"/>
                <a:sym typeface="Karla" charset="0"/>
              </a:rPr>
              <a:t>Agregue su sitio web aquí</a:t>
            </a:r>
            <a:endParaRPr lang="en-US" b="1" dirty="0">
              <a:latin typeface="Karla"/>
              <a:cs typeface="Arial"/>
            </a:endParaRPr>
          </a:p>
        </p:txBody>
      </p:sp>
      <p:sp>
        <p:nvSpPr>
          <p:cNvPr id="4102" name="Google Shape;58;p1">
            <a:extLst>
              <a:ext uri="{FF2B5EF4-FFF2-40B4-BE49-F238E27FC236}">
                <a16:creationId xmlns:a16="http://schemas.microsoft.com/office/drawing/2014/main" id="{7B8BDE19-592A-4441-ABBF-3E196B0C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2613" y="6138863"/>
            <a:ext cx="10144125" cy="10144125"/>
          </a:xfrm>
          <a:prstGeom prst="rect">
            <a:avLst/>
          </a:prstGeom>
          <a:noFill/>
          <a:ln w="28575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4103" name="Google Shape;59;p1">
            <a:extLst>
              <a:ext uri="{FF2B5EF4-FFF2-40B4-BE49-F238E27FC236}">
                <a16:creationId xmlns:a16="http://schemas.microsoft.com/office/drawing/2014/main" id="{30BB1C05-16F2-41D1-9C5A-82F48B83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6138863"/>
            <a:ext cx="10144125" cy="10144125"/>
          </a:xfrm>
          <a:prstGeom prst="rect">
            <a:avLst/>
          </a:prstGeom>
          <a:noFill/>
          <a:ln w="28575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4104" name="Google Shape;60;p1">
            <a:extLst>
              <a:ext uri="{FF2B5EF4-FFF2-40B4-BE49-F238E27FC236}">
                <a16:creationId xmlns:a16="http://schemas.microsoft.com/office/drawing/2014/main" id="{15063431-00C4-424B-A9A6-D04C2EAE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2166938"/>
            <a:ext cx="7820025" cy="566420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-MX" sz="3600" b="1" dirty="0">
                <a:latin typeface="Work Sans"/>
                <a:cs typeface="Work Sans" charset="0"/>
                <a:sym typeface="Work Sans" charset="0"/>
              </a:rPr>
              <a:t>Agregue su título</a:t>
            </a:r>
            <a:r>
              <a:rPr lang="es-MX" sz="3600" dirty="0">
                <a:latin typeface="Work Sans"/>
                <a:cs typeface="Work Sans" charset="0"/>
                <a:sym typeface="Work Sans" charset="0"/>
              </a:rPr>
              <a:t>
Escriba el título de su historia. Piense en formas de relacionar el eslogan de la campaña con el título. Por ejemplo:
Una historia sobre cómo la vacunación protege.</a:t>
            </a:r>
            <a:endParaRPr lang="es-MX" sz="3600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s-MX" altLang="en-US" sz="4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105" name="Google Shape;61;p1">
            <a:extLst>
              <a:ext uri="{FF2B5EF4-FFF2-40B4-BE49-F238E27FC236}">
                <a16:creationId xmlns:a16="http://schemas.microsoft.com/office/drawing/2014/main" id="{45303286-9BE9-4E25-96D7-E861DA10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462088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cxnSp>
        <p:nvCxnSpPr>
          <p:cNvPr id="4106" name="Google Shape;62;p1">
            <a:extLst>
              <a:ext uri="{FF2B5EF4-FFF2-40B4-BE49-F238E27FC236}">
                <a16:creationId xmlns:a16="http://schemas.microsoft.com/office/drawing/2014/main" id="{693DF2A2-C26A-429C-A9B2-287702188A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17425" y="2981325"/>
            <a:ext cx="41433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" name="Google Shape;63;p1">
            <a:extLst>
              <a:ext uri="{FF2B5EF4-FFF2-40B4-BE49-F238E27FC236}">
                <a16:creationId xmlns:a16="http://schemas.microsoft.com/office/drawing/2014/main" id="{40178A1E-22AC-4094-BF9D-D4B87F423A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17425" y="10102850"/>
            <a:ext cx="41433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" name="Google Shape;64;p1">
            <a:extLst>
              <a:ext uri="{FF2B5EF4-FFF2-40B4-BE49-F238E27FC236}">
                <a16:creationId xmlns:a16="http://schemas.microsoft.com/office/drawing/2014/main" id="{93BF6A21-C09A-457B-A75F-8CE6169A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0131725"/>
            <a:ext cx="7820025" cy="11453997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3600" b="1" dirty="0">
                <a:latin typeface="Work Sans"/>
                <a:cs typeface="Work Sans" charset="0"/>
                <a:sym typeface="Work Sans" charset="0"/>
              </a:rPr>
              <a:t>Agregue sus imágenes</a:t>
            </a:r>
            <a:r>
              <a:rPr lang="es" sz="3600" dirty="0">
                <a:latin typeface="Work Sans"/>
                <a:cs typeface="Work Sans" charset="0"/>
                <a:sym typeface="Work Sans" charset="0"/>
              </a:rPr>
              <a:t>
Vaya al banco de imágenes en </a:t>
            </a:r>
            <a:r>
              <a:rPr lang="es" sz="3600" u="sng" dirty="0">
                <a:latin typeface="Work Sans"/>
                <a:cs typeface="Work Sans" charset="0"/>
                <a:sym typeface="Work Sans" charset="0"/>
              </a:rPr>
              <a:t>las siguientes diapositivas</a:t>
            </a:r>
            <a:r>
              <a:rPr lang="es" sz="3600" dirty="0">
                <a:latin typeface="Work Sans"/>
                <a:cs typeface="Work Sans" charset="0"/>
                <a:sym typeface="Work Sans" charset="0"/>
              </a:rPr>
              <a:t> y siga las instrucciones para copiar que estan ahi. Una vez que regrese a esta diapositiva, presione Comando + v </a:t>
            </a:r>
            <a:r>
              <a:rPr lang="en-US" sz="3600" dirty="0">
                <a:latin typeface="Work Sans"/>
                <a:cs typeface="Work Sans" charset="0"/>
                <a:sym typeface="Work Sans" charset="0"/>
              </a:rPr>
              <a:t>ó</a:t>
            </a:r>
            <a:r>
              <a:rPr lang="es" sz="3600" dirty="0">
                <a:latin typeface="Work Sans"/>
                <a:cs typeface="Work Sans" charset="0"/>
                <a:sym typeface="Work Sans" charset="0"/>
              </a:rPr>
              <a:t> Ctrl + V para pegar aquí la imagen dentro de las áreas punteadas.
</a:t>
            </a:r>
            <a:r>
              <a:rPr lang="es" sz="4800" dirty="0">
                <a:latin typeface="Consolas"/>
                <a:cs typeface="Work Sans" charset="0"/>
                <a:sym typeface="Work Sans" charset="0"/>
              </a:rPr>
              <a:t>
</a:t>
            </a:r>
            <a:r>
              <a:rPr lang="es" sz="3600" dirty="0">
                <a:latin typeface="Work Sans"/>
                <a:cs typeface="Work Sans" charset="0"/>
                <a:sym typeface="Work Sans" charset="0"/>
              </a:rPr>
              <a:t>Mueva su imagen para que encaje en las líneas punteadas. No aumente ni reduzca el tamaño de las imágenes para que puedan leerse una vez impresas.</a:t>
            </a:r>
            <a:endParaRPr lang="es" sz="3600" dirty="0">
              <a:latin typeface="Work Sans"/>
            </a:endParaRPr>
          </a:p>
        </p:txBody>
      </p:sp>
      <p:sp>
        <p:nvSpPr>
          <p:cNvPr id="4109" name="Google Shape;65;p1">
            <a:extLst>
              <a:ext uri="{FF2B5EF4-FFF2-40B4-BE49-F238E27FC236}">
                <a16:creationId xmlns:a16="http://schemas.microsoft.com/office/drawing/2014/main" id="{7A54F8C9-9DA6-457E-9B5B-AD42BA94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9396413"/>
            <a:ext cx="3079750" cy="7064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cxnSp>
        <p:nvCxnSpPr>
          <p:cNvPr id="4110" name="Google Shape;66;p1">
            <a:extLst>
              <a:ext uri="{FF2B5EF4-FFF2-40B4-BE49-F238E27FC236}">
                <a16:creationId xmlns:a16="http://schemas.microsoft.com/office/drawing/2014/main" id="{FAB4F9B8-E10F-4CD4-B3BC-4196BEE5E05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-5630863" y="28911550"/>
            <a:ext cx="40132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Google Shape;67;p1">
            <a:extLst>
              <a:ext uri="{FF2B5EF4-FFF2-40B4-BE49-F238E27FC236}">
                <a16:creationId xmlns:a16="http://schemas.microsoft.com/office/drawing/2014/main" id="{53E501C9-6611-4104-BE88-0E673142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97099" y="16293649"/>
            <a:ext cx="9266236" cy="1353320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600" b="1" dirty="0">
                <a:latin typeface="Work Sans"/>
                <a:cs typeface="Work Sans" charset="0"/>
                <a:sym typeface="Work Sans" charset="0"/>
              </a:rPr>
              <a:t>Agregue su logotipo y sitio web </a:t>
            </a:r>
            <a:r>
              <a:rPr lang="es" sz="4600" dirty="0">
                <a:latin typeface="Work Sans"/>
                <a:cs typeface="Work Sans" charset="0"/>
                <a:sym typeface="Work Sans" charset="0"/>
              </a:rPr>
              <a:t>
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Dirija a sus lectores al sitio web que tenga más información sobre la vacuna o un formulario de registro para vacunarse editando este cuadro de texto.</a:t>
            </a:r>
            <a:br>
              <a:rPr lang="es" sz="4000" dirty="0">
                <a:latin typeface="Work Sans"/>
                <a:cs typeface="Work Sans" charset="0"/>
                <a:sym typeface="Work Sans" charset="0"/>
              </a:rPr>
            </a:br>
            <a:endParaRPr lang="es" sz="4000" dirty="0">
              <a:latin typeface="Work Sans"/>
              <a:cs typeface="Work Sans" charset="0"/>
              <a:sym typeface="Work Sans" charset="0"/>
            </a:endParaRPr>
          </a:p>
          <a:p>
            <a:pPr>
              <a:lnSpc>
                <a:spcPct val="114999"/>
              </a:lnSpc>
            </a:pPr>
            <a:r>
              <a:rPr lang="es-ES" altLang="en-US" sz="4000" dirty="0">
                <a:latin typeface="Work Sans" charset="0"/>
                <a:cs typeface="Work Sans" charset="0"/>
                <a:sym typeface="Work Sans" charset="0"/>
              </a:rPr>
              <a:t>También siéntase libre de agregar un logotipo en la esquina inferior derecha yendo a Insertar→ Imagen. Arrastre y suelte la imagen del logotipo en la esquina inferior derecha y cambie su tamaño arrastrando la esquina interior/ hacia afuera con la tecla Mayúscula presionada para conservar las proporciones.</a:t>
            </a:r>
            <a:endParaRPr lang="es" sz="4600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 dirty="0">
              <a:latin typeface="Work Sans"/>
              <a:cs typeface="Work Sans" charset="0"/>
              <a:sym typeface="Work Sans" charset="0"/>
            </a:endParaRPr>
          </a:p>
        </p:txBody>
      </p:sp>
      <p:sp>
        <p:nvSpPr>
          <p:cNvPr id="4112" name="Google Shape;68;p1">
            <a:extLst>
              <a:ext uri="{FF2B5EF4-FFF2-40B4-BE49-F238E27FC236}">
                <a16:creationId xmlns:a16="http://schemas.microsoft.com/office/drawing/2014/main" id="{388AFB69-F6F9-4C9F-AFEC-C2E94312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1013" y="15662275"/>
            <a:ext cx="3079750" cy="73818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4</a:t>
            </a:r>
          </a:p>
        </p:txBody>
      </p:sp>
      <p:sp>
        <p:nvSpPr>
          <p:cNvPr id="4113" name="Google Shape;69;p1">
            <a:extLst>
              <a:ext uri="{FF2B5EF4-FFF2-40B4-BE49-F238E27FC236}">
                <a16:creationId xmlns:a16="http://schemas.microsoft.com/office/drawing/2014/main" id="{2B8364A2-F965-460D-8F7A-3E5B7283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97100" y="5111750"/>
            <a:ext cx="8642349" cy="890143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000" b="1" dirty="0">
                <a:latin typeface="Work Sans"/>
                <a:cs typeface="Work Sans" charset="0"/>
                <a:sym typeface="Work Sans" charset="0"/>
              </a:rPr>
              <a:t>Agregue texto a su imagen
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
</a:t>
            </a:r>
            <a:r>
              <a:rPr lang="es" sz="3600" dirty="0">
                <a:latin typeface="Work Sans"/>
                <a:cs typeface="Work Sans" charset="0"/>
                <a:sym typeface="Work Sans" charset="0"/>
              </a:rPr>
              <a:t>Una vez que pegue aquí las imágenes seleccionadas y las haya colocado en el lugar correcto. Haga doble click en el área de texto para editarlo en su historia. No cambie el tamaño de la fuente/letra para mantener la coherencia y pueda leerse.</a:t>
            </a:r>
            <a:endParaRPr lang="es" sz="3600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600" dirty="0">
              <a:latin typeface="Work Sans"/>
              <a:cs typeface="Work Sans" charset="0"/>
              <a:sym typeface="Work Sans" charset="0"/>
            </a:endParaRPr>
          </a:p>
        </p:txBody>
      </p:sp>
      <p:sp>
        <p:nvSpPr>
          <p:cNvPr id="4114" name="Google Shape;70;p1">
            <a:extLst>
              <a:ext uri="{FF2B5EF4-FFF2-40B4-BE49-F238E27FC236}">
                <a16:creationId xmlns:a16="http://schemas.microsoft.com/office/drawing/2014/main" id="{3D5E5700-6565-4312-AF8C-AE87A19E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97100" y="4405313"/>
            <a:ext cx="3079750" cy="7064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  <p:sp>
        <p:nvSpPr>
          <p:cNvPr id="4115" name="Google Shape;71;p1">
            <a:extLst>
              <a:ext uri="{FF2B5EF4-FFF2-40B4-BE49-F238E27FC236}">
                <a16:creationId xmlns:a16="http://schemas.microsoft.com/office/drawing/2014/main" id="{3E56B6A5-04F7-4F3B-8B99-B568FF0A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22929850"/>
            <a:ext cx="7820025" cy="724535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3600" b="1" dirty="0">
                <a:latin typeface="Arial"/>
                <a:cs typeface="Arial"/>
                <a:sym typeface="Work Sans" charset="0"/>
              </a:rPr>
              <a:t>Exportar como archivo JPG usando el programa Google </a:t>
            </a:r>
            <a:r>
              <a:rPr lang="es" sz="3600" b="1" dirty="0" err="1">
                <a:latin typeface="Arial"/>
                <a:cs typeface="Arial"/>
                <a:sym typeface="Work Sans" charset="0"/>
              </a:rPr>
              <a:t>Slides</a:t>
            </a:r>
            <a:r>
              <a:rPr lang="es" sz="3600" b="1" dirty="0">
                <a:latin typeface="Arial"/>
                <a:cs typeface="Arial"/>
                <a:sym typeface="Work Sans" charset="0"/>
              </a:rPr>
              <a:t>:</a:t>
            </a:r>
            <a:endParaRPr lang="en-US" dirty="0">
              <a:sym typeface="Work Sans" charset="0"/>
            </a:endParaRPr>
          </a:p>
          <a:p>
            <a:r>
              <a:rPr lang="es" sz="3600" dirty="0">
                <a:latin typeface="Arial"/>
                <a:cs typeface="Arial"/>
                <a:sym typeface="Work Sans" charset="0"/>
              </a:rPr>
              <a:t>Archivo → Descargar → imagen JPEG (diapositiva actual)</a:t>
            </a:r>
            <a:endParaRPr lang="es" dirty="0">
              <a:sym typeface="Work Sans" charset="0"/>
            </a:endParaRPr>
          </a:p>
          <a:p>
            <a:r>
              <a:rPr lang="es" sz="3600" dirty="0">
                <a:latin typeface="Arial"/>
                <a:cs typeface="Arial"/>
                <a:sym typeface="Work Sans" charset="0"/>
              </a:rPr>
              <a:t>Use la imagen guardada en su foto de perfil de redes sociales</a:t>
            </a:r>
            <a:endParaRPr lang="es" dirty="0">
              <a:sym typeface="Work Sans" charset="0"/>
            </a:endParaRPr>
          </a:p>
          <a:p>
            <a:r>
              <a:rPr lang="es" sz="3600" b="1" dirty="0">
                <a:latin typeface="Arial"/>
                <a:cs typeface="Arial"/>
                <a:sym typeface="Work Sans" charset="0"/>
              </a:rPr>
              <a:t>Exportar como archivo JPG utilizando el programa </a:t>
            </a:r>
            <a:r>
              <a:rPr lang="es" sz="3600" b="1" dirty="0" err="1">
                <a:latin typeface="Arial"/>
                <a:cs typeface="Arial"/>
                <a:sym typeface="Work Sans" charset="0"/>
              </a:rPr>
              <a:t>Powert</a:t>
            </a:r>
            <a:r>
              <a:rPr lang="es" sz="3600" b="1" dirty="0">
                <a:latin typeface="Arial"/>
                <a:cs typeface="Arial"/>
                <a:sym typeface="Work Sans" charset="0"/>
              </a:rPr>
              <a:t> Point (PPT):</a:t>
            </a:r>
            <a:endParaRPr lang="es" dirty="0">
              <a:sym typeface="Work Sans" charset="0"/>
            </a:endParaRPr>
          </a:p>
          <a:p>
            <a:r>
              <a:rPr lang="es" sz="3600" dirty="0">
                <a:latin typeface="Arial"/>
                <a:cs typeface="Arial"/>
                <a:sym typeface="Work Sans" charset="0"/>
              </a:rPr>
              <a:t>Seleccione diapositiva. Archivo → guardar como → imagen JPEG</a:t>
            </a:r>
            <a:endParaRPr lang="es" dirty="0">
              <a:sym typeface="Work Sans" charset="0"/>
            </a:endParaRPr>
          </a:p>
          <a:p>
            <a:pPr>
              <a:lnSpc>
                <a:spcPct val="114999"/>
              </a:lnSpc>
            </a:pPr>
            <a:endParaRPr lang="es" sz="3600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4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4116" name="Google Shape;72;p1">
            <a:extLst>
              <a:ext uri="{FF2B5EF4-FFF2-40B4-BE49-F238E27FC236}">
                <a16:creationId xmlns:a16="http://schemas.microsoft.com/office/drawing/2014/main" id="{7CB50EB0-119F-4187-9B6E-EB33EBD6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22225000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5</a:t>
            </a:r>
          </a:p>
        </p:txBody>
      </p:sp>
      <p:cxnSp>
        <p:nvCxnSpPr>
          <p:cNvPr id="4117" name="Google Shape;73;p1">
            <a:extLst>
              <a:ext uri="{FF2B5EF4-FFF2-40B4-BE49-F238E27FC236}">
                <a16:creationId xmlns:a16="http://schemas.microsoft.com/office/drawing/2014/main" id="{FC061D05-5F52-42E1-97F8-36B534ECA1C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-6254750" y="8596313"/>
            <a:ext cx="33670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diamond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78;p2">
            <a:extLst>
              <a:ext uri="{FF2B5EF4-FFF2-40B4-BE49-F238E27FC236}">
                <a16:creationId xmlns:a16="http://schemas.microsoft.com/office/drawing/2014/main" id="{BF8DDF17-2BA2-4335-8F97-C980882B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984250"/>
            <a:ext cx="23317200" cy="1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MX" sz="9600" dirty="0">
                <a:latin typeface="Bowlby One"/>
                <a:cs typeface="Arial"/>
                <a:sym typeface="Bowlby One" charset="0"/>
              </a:rPr>
              <a:t>Banco de imágenes</a:t>
            </a:r>
            <a:endParaRPr lang="es-MX" dirty="0">
              <a:latin typeface="Bowlby One"/>
            </a:endParaRPr>
          </a:p>
        </p:txBody>
      </p:sp>
      <p:sp>
        <p:nvSpPr>
          <p:cNvPr id="6147" name="Google Shape;79;p2">
            <a:extLst>
              <a:ext uri="{FF2B5EF4-FFF2-40B4-BE49-F238E27FC236}">
                <a16:creationId xmlns:a16="http://schemas.microsoft.com/office/drawing/2014/main" id="{FC7630C1-E576-4E4E-BCC0-359462D26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359150"/>
            <a:ext cx="20270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3000">
                <a:latin typeface="Karla"/>
                <a:cs typeface="Karla" charset="0"/>
                <a:sym typeface="Karla" charset="0"/>
              </a:rPr>
              <a:t>Piense en su historia y en lo que quiere expresar. Copie las imágenes necesarias desde aquí y colóquelas en su plantilla para que coincidan con la secuencia de su historia.</a:t>
            </a:r>
            <a:endParaRPr lang="es">
              <a:latin typeface="Karla"/>
            </a:endParaRPr>
          </a:p>
        </p:txBody>
      </p:sp>
      <p:grpSp>
        <p:nvGrpSpPr>
          <p:cNvPr id="6148" name="Google Shape;80;p2">
            <a:extLst>
              <a:ext uri="{FF2B5EF4-FFF2-40B4-BE49-F238E27FC236}">
                <a16:creationId xmlns:a16="http://schemas.microsoft.com/office/drawing/2014/main" id="{406182FF-DF30-4B6D-A65D-CC9C3BD9DDAC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5538788"/>
            <a:ext cx="10144125" cy="10144125"/>
            <a:chOff x="1199525" y="5538800"/>
            <a:chExt cx="10144015" cy="10144012"/>
          </a:xfrm>
        </p:grpSpPr>
        <p:pic>
          <p:nvPicPr>
            <p:cNvPr id="6166" name="Google Shape;81;p2">
              <a:extLst>
                <a:ext uri="{FF2B5EF4-FFF2-40B4-BE49-F238E27FC236}">
                  <a16:creationId xmlns:a16="http://schemas.microsoft.com/office/drawing/2014/main" id="{4C316A60-22B5-4496-A5F0-8BFC3CE0EF7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25" y="55388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7" name="Google Shape;82;p2">
              <a:extLst>
                <a:ext uri="{FF2B5EF4-FFF2-40B4-BE49-F238E27FC236}">
                  <a16:creationId xmlns:a16="http://schemas.microsoft.com/office/drawing/2014/main" id="{1ACBA8C2-8562-4E96-AEC9-7C6B44CA4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550" y="6255125"/>
              <a:ext cx="3706800" cy="276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4200" b="1">
                  <a:latin typeface="Caveat"/>
                  <a:cs typeface="Arial"/>
                  <a:sym typeface="Caveat" charset="0"/>
                </a:rPr>
                <a:t>Escriba su texto aquí después de copiar la imagen a su plantilla</a:t>
              </a:r>
              <a:endParaRPr lang="en-US" b="1">
                <a:latin typeface="Caveat"/>
                <a:cs typeface="Arial"/>
              </a:endParaRPr>
            </a:p>
          </p:txBody>
        </p:sp>
      </p:grpSp>
      <p:grpSp>
        <p:nvGrpSpPr>
          <p:cNvPr id="6149" name="Google Shape;83;p2">
            <a:extLst>
              <a:ext uri="{FF2B5EF4-FFF2-40B4-BE49-F238E27FC236}">
                <a16:creationId xmlns:a16="http://schemas.microsoft.com/office/drawing/2014/main" id="{85230FF8-2921-4C99-936E-7A6009EBE6A9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5538788"/>
            <a:ext cx="10144125" cy="10144125"/>
            <a:chOff x="11973659" y="5538800"/>
            <a:chExt cx="10144015" cy="10144012"/>
          </a:xfrm>
        </p:grpSpPr>
        <p:pic>
          <p:nvPicPr>
            <p:cNvPr id="6164" name="Google Shape;84;p2">
              <a:extLst>
                <a:ext uri="{FF2B5EF4-FFF2-40B4-BE49-F238E27FC236}">
                  <a16:creationId xmlns:a16="http://schemas.microsoft.com/office/drawing/2014/main" id="{225F80EB-FD03-4A9B-A588-CE86DDF27CC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55388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Google Shape;85;p2">
              <a:extLst>
                <a:ext uri="{FF2B5EF4-FFF2-40B4-BE49-F238E27FC236}">
                  <a16:creationId xmlns:a16="http://schemas.microsoft.com/office/drawing/2014/main" id="{CA9C6E74-C19E-41A7-82DE-743581E80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1925" y="6136200"/>
              <a:ext cx="5676000" cy="21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s" sz="4200" b="1">
                  <a:latin typeface="Caveat"/>
                  <a:cs typeface="Arial"/>
                  <a:sym typeface="Caveat" charset="0"/>
                </a:rPr>
                <a:t>Escriba su texto aquí después de copiar la imagen a su plantilla</a:t>
              </a:r>
              <a:endParaRPr lang="en-US" sz="4200" b="1">
                <a:latin typeface="Caveat"/>
                <a:cs typeface="Arial"/>
                <a:sym typeface="Caveat" charset="0"/>
              </a:endParaRPr>
            </a:p>
          </p:txBody>
        </p:sp>
      </p:grpSp>
      <p:grpSp>
        <p:nvGrpSpPr>
          <p:cNvPr id="6150" name="Google Shape;86;p2">
            <a:extLst>
              <a:ext uri="{FF2B5EF4-FFF2-40B4-BE49-F238E27FC236}">
                <a16:creationId xmlns:a16="http://schemas.microsoft.com/office/drawing/2014/main" id="{FDA8D48D-FAD1-4C1F-BC16-71AB2464DC82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6556038"/>
            <a:ext cx="10144125" cy="10144125"/>
            <a:chOff x="1199525" y="16556138"/>
            <a:chExt cx="10144015" cy="10144012"/>
          </a:xfrm>
        </p:grpSpPr>
        <p:pic>
          <p:nvPicPr>
            <p:cNvPr id="6162" name="Google Shape;87;p2">
              <a:extLst>
                <a:ext uri="{FF2B5EF4-FFF2-40B4-BE49-F238E27FC236}">
                  <a16:creationId xmlns:a16="http://schemas.microsoft.com/office/drawing/2014/main" id="{28B85E79-00BD-4380-8D99-7DCE911036F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25" y="1655613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3" name="Google Shape;88;p2">
              <a:extLst>
                <a:ext uri="{FF2B5EF4-FFF2-40B4-BE49-F238E27FC236}">
                  <a16:creationId xmlns:a16="http://schemas.microsoft.com/office/drawing/2014/main" id="{78C3C470-B19F-468C-9136-ECCF7FA33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550" y="17143700"/>
              <a:ext cx="3706800" cy="3416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4200" b="1">
                  <a:latin typeface="Caveat"/>
                  <a:cs typeface="Arial"/>
                  <a:sym typeface="Caveat" charset="0"/>
                </a:rPr>
                <a:t>Escriba su texto aquí después de copiar la imagen a su plantilla</a:t>
              </a:r>
              <a:endParaRPr lang="en-US" sz="4200" b="1">
                <a:latin typeface="Caveat"/>
                <a:cs typeface="Arial"/>
                <a:sym typeface="Caveat" charset="0"/>
              </a:endParaRPr>
            </a:p>
            <a:p>
              <a:pPr algn="ctr">
                <a:buSzPts val="4200"/>
              </a:pPr>
              <a:endParaRPr lang="en-US" altLang="en-US" sz="4200" b="1">
                <a:latin typeface="Caveat"/>
                <a:cs typeface="Caveat" charset="0"/>
              </a:endParaRPr>
            </a:p>
          </p:txBody>
        </p:sp>
      </p:grpSp>
      <p:grpSp>
        <p:nvGrpSpPr>
          <p:cNvPr id="6151" name="Google Shape;89;p2">
            <a:extLst>
              <a:ext uri="{FF2B5EF4-FFF2-40B4-BE49-F238E27FC236}">
                <a16:creationId xmlns:a16="http://schemas.microsoft.com/office/drawing/2014/main" id="{889669A7-DCBA-4C02-8E59-841C03B9174F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16556038"/>
            <a:ext cx="10144125" cy="10144125"/>
            <a:chOff x="11973659" y="16556138"/>
            <a:chExt cx="10144015" cy="10144012"/>
          </a:xfrm>
        </p:grpSpPr>
        <p:pic>
          <p:nvPicPr>
            <p:cNvPr id="6157" name="Google Shape;90;p2">
              <a:extLst>
                <a:ext uri="{FF2B5EF4-FFF2-40B4-BE49-F238E27FC236}">
                  <a16:creationId xmlns:a16="http://schemas.microsoft.com/office/drawing/2014/main" id="{D87BD860-7C29-4E97-BBF4-1F6E65AA215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1655613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Google Shape;91;p2">
              <a:extLst>
                <a:ext uri="{FF2B5EF4-FFF2-40B4-BE49-F238E27FC236}">
                  <a16:creationId xmlns:a16="http://schemas.microsoft.com/office/drawing/2014/main" id="{8E2454DF-D093-47B8-9D5B-58D2C438D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8200" y="17114350"/>
              <a:ext cx="1447800" cy="72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500"/>
              </a:pPr>
              <a:r>
                <a:rPr lang="en-US" altLang="en-US" sz="3500" b="1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altLang="en-US" sz="3500" b="1" err="1">
                <a:latin typeface="Caveat" charset="0"/>
                <a:cs typeface="Caveat" charset="0"/>
                <a:sym typeface="Caveat" charset="0"/>
              </a:endParaRPr>
            </a:p>
          </p:txBody>
        </p:sp>
        <p:sp>
          <p:nvSpPr>
            <p:cNvPr id="6159" name="Google Shape;92;p2">
              <a:extLst>
                <a:ext uri="{FF2B5EF4-FFF2-40B4-BE49-F238E27FC236}">
                  <a16:creationId xmlns:a16="http://schemas.microsoft.com/office/drawing/2014/main" id="{D72EFDB3-660D-4FA2-AEFA-4E0E1C75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53225" y="17114350"/>
              <a:ext cx="1447800" cy="72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500"/>
              </a:pPr>
              <a:r>
                <a:rPr lang="en-US" altLang="en-US" sz="3500" b="1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altLang="en-US" sz="3500" b="1" err="1">
                <a:latin typeface="Caveat" charset="0"/>
                <a:cs typeface="Caveat" charset="0"/>
                <a:sym typeface="Caveat" charset="0"/>
              </a:endParaRPr>
            </a:p>
          </p:txBody>
        </p:sp>
        <p:sp>
          <p:nvSpPr>
            <p:cNvPr id="6160" name="Google Shape;93;p2">
              <a:extLst>
                <a:ext uri="{FF2B5EF4-FFF2-40B4-BE49-F238E27FC236}">
                  <a16:creationId xmlns:a16="http://schemas.microsoft.com/office/drawing/2014/main" id="{5F9037B6-5DA1-446E-A09D-3248D5D45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4550" y="17114350"/>
              <a:ext cx="3185400" cy="72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3500"/>
              </a:pPr>
              <a:r>
                <a:rPr lang="en-US" altLang="en-US" sz="3500" b="1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altLang="en-US" sz="3500" b="1" err="1">
                <a:latin typeface="Caveat" charset="0"/>
                <a:cs typeface="Caveat" charset="0"/>
                <a:sym typeface="Caveat" charset="0"/>
              </a:endParaRPr>
            </a:p>
          </p:txBody>
        </p:sp>
        <p:sp>
          <p:nvSpPr>
            <p:cNvPr id="6161" name="Google Shape;94;p2">
              <a:extLst>
                <a:ext uri="{FF2B5EF4-FFF2-40B4-BE49-F238E27FC236}">
                  <a16:creationId xmlns:a16="http://schemas.microsoft.com/office/drawing/2014/main" id="{16D1B87C-864D-409D-97E4-816D94135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22875" y="24424675"/>
              <a:ext cx="1911300" cy="72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3500"/>
              </a:pPr>
              <a:r>
                <a:rPr lang="en-US" altLang="en-US" sz="3500" b="1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err="1"/>
            </a:p>
          </p:txBody>
        </p:sp>
      </p:grpSp>
      <p:sp>
        <p:nvSpPr>
          <p:cNvPr id="6152" name="Google Shape;95;p2">
            <a:extLst>
              <a:ext uri="{FF2B5EF4-FFF2-40B4-BE49-F238E27FC236}">
                <a16:creationId xmlns:a16="http://schemas.microsoft.com/office/drawing/2014/main" id="{D9C6C0F1-A439-4455-9D93-82D59BA3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801775"/>
            <a:ext cx="7820025" cy="947998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000" b="1" dirty="0">
                <a:latin typeface="Work Sans"/>
                <a:cs typeface="Work Sans" charset="0"/>
                <a:sym typeface="Work Sans" charset="0"/>
              </a:rPr>
              <a:t>Copiar y pegar
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Haga clic en la imagen que le gustaría colocar en su plantilla. Presione Comando + C o </a:t>
            </a:r>
            <a:r>
              <a:rPr lang="es" sz="4000" dirty="0" err="1">
                <a:latin typeface="Work Sans"/>
                <a:cs typeface="Work Sans" charset="0"/>
                <a:sym typeface="Work Sans" charset="0"/>
              </a:rPr>
              <a:t>Ctrl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 + C para copiar la imagen.
No edite ningún texto ni elimine ninguna imagen de aquí. este es un banco de imágenes que debe permanecer como está para que lo usen otros.</a:t>
            </a:r>
            <a:endParaRPr lang="es" sz="4000" dirty="0">
              <a:latin typeface="Work Sans"/>
            </a:endParaRPr>
          </a:p>
        </p:txBody>
      </p:sp>
      <p:sp>
        <p:nvSpPr>
          <p:cNvPr id="6153" name="Google Shape;96;p2">
            <a:extLst>
              <a:ext uri="{FF2B5EF4-FFF2-40B4-BE49-F238E27FC236}">
                <a16:creationId xmlns:a16="http://schemas.microsoft.com/office/drawing/2014/main" id="{CE599BB3-CF0C-44CB-A207-D9E388040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068050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6154" name="Google Shape;97;p2">
            <a:extLst>
              <a:ext uri="{FF2B5EF4-FFF2-40B4-BE49-F238E27FC236}">
                <a16:creationId xmlns:a16="http://schemas.microsoft.com/office/drawing/2014/main" id="{08B10AF0-658B-4FF6-A032-A1AAAD53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690688"/>
            <a:ext cx="7820025" cy="757645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000" b="1" dirty="0">
                <a:latin typeface="Work Sans"/>
                <a:cs typeface="Work Sans" charset="0"/>
                <a:sym typeface="Work Sans" charset="0"/>
              </a:rPr>
              <a:t>Selección de imagen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
Piense en qué imágenes transmiten / ilustran la historia que le gustaría contar antes de seleccionar alguna.
</a:t>
            </a:r>
            <a:endParaRPr lang="es" sz="4000" dirty="0">
              <a:latin typeface="Work Sans"/>
              <a:cs typeface="Work Sans" charset="0"/>
            </a:endParaRPr>
          </a:p>
          <a:p>
            <a:pPr>
              <a:lnSpc>
                <a:spcPct val="114999"/>
              </a:lnSpc>
            </a:pPr>
            <a:r>
              <a:rPr lang="es" sz="4000" dirty="0">
                <a:latin typeface="Work Sans"/>
                <a:cs typeface="Work Sans" charset="0"/>
              </a:rPr>
              <a:t>Hay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 más imágenes en las siguientes diapositivas para elegir.</a:t>
            </a:r>
            <a:endParaRPr lang="es" sz="4000" dirty="0">
              <a:latin typeface="Work Sans"/>
            </a:endParaRPr>
          </a:p>
        </p:txBody>
      </p:sp>
      <p:sp>
        <p:nvSpPr>
          <p:cNvPr id="6155" name="Google Shape;98;p2">
            <a:extLst>
              <a:ext uri="{FF2B5EF4-FFF2-40B4-BE49-F238E27FC236}">
                <a16:creationId xmlns:a16="http://schemas.microsoft.com/office/drawing/2014/main" id="{8B64CCF1-78B4-4006-8B9B-94FA8FBAE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6156" name="Google Shape;99;p2">
            <a:extLst>
              <a:ext uri="{FF2B5EF4-FFF2-40B4-BE49-F238E27FC236}">
                <a16:creationId xmlns:a16="http://schemas.microsoft.com/office/drawing/2014/main" id="{02E55E8E-63A5-49F0-AC32-56540E03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438" y="1677988"/>
            <a:ext cx="96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000"/>
            </a:pPr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1/3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107;p3">
            <a:extLst>
              <a:ext uri="{FF2B5EF4-FFF2-40B4-BE49-F238E27FC236}">
                <a16:creationId xmlns:a16="http://schemas.microsoft.com/office/drawing/2014/main" id="{F4FECDF6-E86D-4D47-BF00-6C204238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068050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8198" name="Google Shape;108;p3">
            <a:extLst>
              <a:ext uri="{FF2B5EF4-FFF2-40B4-BE49-F238E27FC236}">
                <a16:creationId xmlns:a16="http://schemas.microsoft.com/office/drawing/2014/main" id="{D3B13672-34F0-4087-9F11-F56DB980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690688"/>
            <a:ext cx="7820025" cy="7489825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000" b="1" dirty="0">
                <a:latin typeface="Work Sans"/>
                <a:cs typeface="Arial"/>
                <a:sym typeface="Work Sans" charset="0"/>
              </a:rPr>
              <a:t>Selección de imagen</a:t>
            </a:r>
            <a:br>
              <a:rPr lang="es" sz="4000" dirty="0">
                <a:latin typeface="Work Sans"/>
                <a:cs typeface="Arial"/>
              </a:rPr>
            </a:br>
            <a:r>
              <a:rPr lang="es" sz="4000" dirty="0">
                <a:latin typeface="Work Sans"/>
                <a:cs typeface="Arial"/>
                <a:sym typeface="Work Sans" charset="0"/>
              </a:rPr>
              <a:t>Piense en qué imágenes transmiten / ilustran la historia que le gustaría contar antes de seleccionar alguna.</a:t>
            </a:r>
            <a:br>
              <a:rPr lang="es" sz="4000" dirty="0">
                <a:latin typeface="Work Sans"/>
                <a:cs typeface="Arial"/>
              </a:rPr>
            </a:br>
            <a:endParaRPr lang="es" sz="4000" dirty="0">
              <a:latin typeface="Work Sans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es" sz="4000" dirty="0">
                <a:latin typeface="Work Sans"/>
                <a:cs typeface="Arial"/>
              </a:rPr>
              <a:t>Hay </a:t>
            </a:r>
            <a:r>
              <a:rPr lang="es" sz="4000" dirty="0">
                <a:latin typeface="Work Sans"/>
                <a:cs typeface="Arial"/>
                <a:sym typeface="Work Sans" charset="0"/>
              </a:rPr>
              <a:t>más imágenes en las siguientes diapositivas para elegir.</a:t>
            </a:r>
            <a:endParaRPr lang="es" sz="4000" dirty="0">
              <a:latin typeface="Work Sans"/>
              <a:cs typeface="Arial"/>
            </a:endParaRPr>
          </a:p>
          <a:p>
            <a:pPr>
              <a:lnSpc>
                <a:spcPct val="114999"/>
              </a:lnSpc>
              <a:buSzPts val="1100"/>
            </a:pPr>
            <a:endParaRPr lang="en-US" altLang="en-US" sz="4000" b="1" dirty="0">
              <a:latin typeface="Work Sans"/>
              <a:cs typeface="Work Sans" charset="0"/>
            </a:endParaRPr>
          </a:p>
        </p:txBody>
      </p:sp>
      <p:sp>
        <p:nvSpPr>
          <p:cNvPr id="8199" name="Google Shape;109;p3">
            <a:extLst>
              <a:ext uri="{FF2B5EF4-FFF2-40B4-BE49-F238E27FC236}">
                <a16:creationId xmlns:a16="http://schemas.microsoft.com/office/drawing/2014/main" id="{8CEA5F0B-E761-4176-BF72-D5EAF594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grpSp>
        <p:nvGrpSpPr>
          <p:cNvPr id="8200" name="Google Shape;110;p3">
            <a:extLst>
              <a:ext uri="{FF2B5EF4-FFF2-40B4-BE49-F238E27FC236}">
                <a16:creationId xmlns:a16="http://schemas.microsoft.com/office/drawing/2014/main" id="{A239BFE9-52ED-40ED-94BC-5C73404BE562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5538788"/>
            <a:ext cx="10144125" cy="10144125"/>
            <a:chOff x="1199525" y="5538800"/>
            <a:chExt cx="10144015" cy="10144012"/>
          </a:xfrm>
        </p:grpSpPr>
        <p:pic>
          <p:nvPicPr>
            <p:cNvPr id="8213" name="Google Shape;111;p3">
              <a:extLst>
                <a:ext uri="{FF2B5EF4-FFF2-40B4-BE49-F238E27FC236}">
                  <a16:creationId xmlns:a16="http://schemas.microsoft.com/office/drawing/2014/main" id="{B771C599-8228-4602-81E3-8DC2282E202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" r="60"/>
            <a:stretch>
              <a:fillRect/>
            </a:stretch>
          </p:blipFill>
          <p:spPr bwMode="auto">
            <a:xfrm>
              <a:off x="1199525" y="55388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4" name="Google Shape;112;p3">
              <a:extLst>
                <a:ext uri="{FF2B5EF4-FFF2-40B4-BE49-F238E27FC236}">
                  <a16:creationId xmlns:a16="http://schemas.microsoft.com/office/drawing/2014/main" id="{FECAD696-18FE-48BD-A563-82E8E55DA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300" y="8297225"/>
              <a:ext cx="2036100" cy="63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SzPts val="3500"/>
              </a:pPr>
              <a:r>
                <a:rPr lang="en-US" altLang="en-US" sz="3500" b="1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err="1"/>
            </a:p>
          </p:txBody>
        </p:sp>
        <p:sp>
          <p:nvSpPr>
            <p:cNvPr id="8215" name="Google Shape;113;p3">
              <a:extLst>
                <a:ext uri="{FF2B5EF4-FFF2-40B4-BE49-F238E27FC236}">
                  <a16:creationId xmlns:a16="http://schemas.microsoft.com/office/drawing/2014/main" id="{890F9D81-293B-4243-9DA5-7CFD0DD22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425" y="9180925"/>
              <a:ext cx="2036100" cy="63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SzPts val="3500"/>
              </a:pPr>
              <a:r>
                <a:rPr lang="en-US" altLang="en-US" sz="3500" b="1" dirty="0" err="1">
                  <a:latin typeface="Caveat"/>
                  <a:cs typeface="Caveat" charset="0"/>
                  <a:sym typeface="Caveat" charset="0"/>
                </a:rPr>
                <a:t>Texto</a:t>
              </a:r>
              <a:endParaRPr lang="en-US" altLang="en-US" sz="3500" b="1" dirty="0">
                <a:latin typeface="Caveat" charset="0"/>
                <a:cs typeface="Caveat" charset="0"/>
                <a:sym typeface="Caveat" charset="0"/>
              </a:endParaRPr>
            </a:p>
          </p:txBody>
        </p:sp>
      </p:grpSp>
      <p:grpSp>
        <p:nvGrpSpPr>
          <p:cNvPr id="8201" name="Google Shape;114;p3">
            <a:extLst>
              <a:ext uri="{FF2B5EF4-FFF2-40B4-BE49-F238E27FC236}">
                <a16:creationId xmlns:a16="http://schemas.microsoft.com/office/drawing/2014/main" id="{81D9C275-9774-44C4-88FD-8B6810BF21CF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5538788"/>
            <a:ext cx="10144125" cy="10144125"/>
            <a:chOff x="11973659" y="5538800"/>
            <a:chExt cx="10144015" cy="10144012"/>
          </a:xfrm>
        </p:grpSpPr>
        <p:pic>
          <p:nvPicPr>
            <p:cNvPr id="8211" name="Google Shape;115;p3">
              <a:extLst>
                <a:ext uri="{FF2B5EF4-FFF2-40B4-BE49-F238E27FC236}">
                  <a16:creationId xmlns:a16="http://schemas.microsoft.com/office/drawing/2014/main" id="{21EE0AD8-9117-4BC9-9716-D863D8F1F52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55388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2" name="Google Shape;116;p3">
              <a:extLst>
                <a:ext uri="{FF2B5EF4-FFF2-40B4-BE49-F238E27FC236}">
                  <a16:creationId xmlns:a16="http://schemas.microsoft.com/office/drawing/2014/main" id="{A8C23297-AF65-4B71-BB69-05EFF12B9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76713" y="6305250"/>
              <a:ext cx="5676000" cy="21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4200" b="1">
                  <a:latin typeface="Caveat"/>
                  <a:cs typeface="Arial"/>
                  <a:sym typeface="Caveat" charset="0"/>
                </a:rPr>
                <a:t>Escriba su texto aquí después de copiar la imagen a su plantilla</a:t>
              </a:r>
              <a:endParaRPr lang="en-US" b="1">
                <a:latin typeface="Caveat"/>
                <a:cs typeface="Arial"/>
              </a:endParaRPr>
            </a:p>
          </p:txBody>
        </p:sp>
      </p:grpSp>
      <p:grpSp>
        <p:nvGrpSpPr>
          <p:cNvPr id="8202" name="Google Shape;117;p3">
            <a:extLst>
              <a:ext uri="{FF2B5EF4-FFF2-40B4-BE49-F238E27FC236}">
                <a16:creationId xmlns:a16="http://schemas.microsoft.com/office/drawing/2014/main" id="{6B423104-AD8C-4551-AE4B-69BDAA4E51A9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6556038"/>
            <a:ext cx="10144125" cy="10144125"/>
            <a:chOff x="1199525" y="16556138"/>
            <a:chExt cx="10144015" cy="10144012"/>
          </a:xfrm>
        </p:grpSpPr>
        <p:pic>
          <p:nvPicPr>
            <p:cNvPr id="8207" name="Google Shape;118;p3">
              <a:extLst>
                <a:ext uri="{FF2B5EF4-FFF2-40B4-BE49-F238E27FC236}">
                  <a16:creationId xmlns:a16="http://schemas.microsoft.com/office/drawing/2014/main" id="{7F6114AE-CAE0-4187-B294-D909B2F8A8A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25" y="1655613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Google Shape;119;p3">
              <a:extLst>
                <a:ext uri="{FF2B5EF4-FFF2-40B4-BE49-F238E27FC236}">
                  <a16:creationId xmlns:a16="http://schemas.microsoft.com/office/drawing/2014/main" id="{D28FF09B-FF98-43CA-9C47-AC3DA26AC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9000" y="16923225"/>
              <a:ext cx="3706800" cy="183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2800" b="1">
                  <a:latin typeface="Caveat"/>
                  <a:cs typeface="Arial"/>
                  <a:sym typeface="Caveat" charset="0"/>
                </a:rPr>
                <a:t>Escriba su texto aquí después de copiar la imagen a su plantilla</a:t>
              </a:r>
              <a:endParaRPr lang="en-US" sz="2800" b="1">
                <a:latin typeface="Caveat"/>
                <a:cs typeface="Arial"/>
                <a:sym typeface="Caveat" charset="0"/>
              </a:endParaRPr>
            </a:p>
            <a:p>
              <a:pPr algn="ctr">
                <a:lnSpc>
                  <a:spcPct val="80000"/>
                </a:lnSpc>
                <a:buSzPts val="3200"/>
              </a:pPr>
              <a:endParaRPr lang="en-US" altLang="en-US" sz="2800" b="1">
                <a:latin typeface="Caveat"/>
                <a:cs typeface="Caveat" charset="0"/>
              </a:endParaRPr>
            </a:p>
          </p:txBody>
        </p:sp>
        <p:sp>
          <p:nvSpPr>
            <p:cNvPr id="8209" name="Google Shape;120;p3">
              <a:extLst>
                <a:ext uri="{FF2B5EF4-FFF2-40B4-BE49-F238E27FC236}">
                  <a16:creationId xmlns:a16="http://schemas.microsoft.com/office/drawing/2014/main" id="{AD8B9521-1A6D-407C-872C-37ED47767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9675" y="19092675"/>
              <a:ext cx="2901900" cy="217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" sz="3200" dirty="0">
                  <a:latin typeface="Caveat"/>
                  <a:cs typeface="Arial"/>
                  <a:sym typeface="Caveat" charset="0"/>
                </a:rPr>
                <a:t>Texto que indica la identificación de la persona que llama o el número de teléfono</a:t>
              </a:r>
              <a:endParaRPr lang="en-US" dirty="0">
                <a:latin typeface="Caveat"/>
                <a:cs typeface="Arial"/>
              </a:endParaRPr>
            </a:p>
          </p:txBody>
        </p:sp>
        <p:sp>
          <p:nvSpPr>
            <p:cNvPr id="8210" name="Google Shape;121;p3">
              <a:extLst>
                <a:ext uri="{FF2B5EF4-FFF2-40B4-BE49-F238E27FC236}">
                  <a16:creationId xmlns:a16="http://schemas.microsoft.com/office/drawing/2014/main" id="{A27DD53C-130A-4F82-94C0-4E9BC9EC8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700" y="19053950"/>
              <a:ext cx="2605500" cy="429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SzPts val="1900"/>
              </a:pPr>
              <a:r>
                <a:rPr lang="en-US" altLang="en-US" sz="1900" b="1" dirty="0" err="1">
                  <a:latin typeface="Caveat"/>
                  <a:cs typeface="Caveat" charset="0"/>
                  <a:sym typeface="Caveat" charset="0"/>
                </a:rPr>
                <a:t>Url</a:t>
              </a:r>
              <a:r>
                <a:rPr lang="en-US" altLang="en-US" sz="1900" b="1" dirty="0">
                  <a:latin typeface="Caveat"/>
                  <a:cs typeface="Caveat" charset="0"/>
                  <a:sym typeface="Caveat" charset="0"/>
                </a:rPr>
                <a:t> Aqui</a:t>
              </a:r>
              <a:endParaRPr lang="en-US" altLang="en-US" sz="1900" b="1" dirty="0">
                <a:latin typeface="Caveat"/>
                <a:cs typeface="Caveat" charset="0"/>
              </a:endParaRPr>
            </a:p>
          </p:txBody>
        </p:sp>
      </p:grpSp>
      <p:sp>
        <p:nvSpPr>
          <p:cNvPr id="8203" name="Google Shape;122;p3">
            <a:extLst>
              <a:ext uri="{FF2B5EF4-FFF2-40B4-BE49-F238E27FC236}">
                <a16:creationId xmlns:a16="http://schemas.microsoft.com/office/drawing/2014/main" id="{33F28A4D-5812-486F-A92B-F52DC088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438" y="1677988"/>
            <a:ext cx="96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000"/>
            </a:pPr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2/3</a:t>
            </a:r>
          </a:p>
        </p:txBody>
      </p:sp>
      <p:grpSp>
        <p:nvGrpSpPr>
          <p:cNvPr id="8204" name="Google Shape;123;p3">
            <a:extLst>
              <a:ext uri="{FF2B5EF4-FFF2-40B4-BE49-F238E27FC236}">
                <a16:creationId xmlns:a16="http://schemas.microsoft.com/office/drawing/2014/main" id="{1F160AA4-E5E6-426B-A469-60849723958A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16556038"/>
            <a:ext cx="10144125" cy="10144125"/>
            <a:chOff x="11973659" y="16556138"/>
            <a:chExt cx="10144017" cy="10144010"/>
          </a:xfrm>
        </p:grpSpPr>
        <p:pic>
          <p:nvPicPr>
            <p:cNvPr id="8205" name="Google Shape;124;p3">
              <a:extLst>
                <a:ext uri="{FF2B5EF4-FFF2-40B4-BE49-F238E27FC236}">
                  <a16:creationId xmlns:a16="http://schemas.microsoft.com/office/drawing/2014/main" id="{033C8144-DE8C-4153-8176-F4CA1700A82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16556138"/>
              <a:ext cx="10144017" cy="1014401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6" name="Google Shape;125;p3">
              <a:extLst>
                <a:ext uri="{FF2B5EF4-FFF2-40B4-BE49-F238E27FC236}">
                  <a16:creationId xmlns:a16="http://schemas.microsoft.com/office/drawing/2014/main" id="{F28FC803-976E-4216-B0D7-25D5207B1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2025" y="17322600"/>
              <a:ext cx="2040000" cy="107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s" sz="3200" dirty="0">
                  <a:latin typeface="Caveat"/>
                  <a:cs typeface="Arial"/>
                  <a:sym typeface="Caveat" charset="0"/>
                </a:rPr>
                <a:t>Escriba el texto aquí</a:t>
              </a:r>
              <a:endParaRPr lang="en-US" dirty="0">
                <a:latin typeface="Caveat"/>
                <a:cs typeface="Arial"/>
              </a:endParaRPr>
            </a:p>
          </p:txBody>
        </p:sp>
      </p:grpSp>
      <p:sp>
        <p:nvSpPr>
          <p:cNvPr id="2" name="Google Shape;78;p2">
            <a:extLst>
              <a:ext uri="{FF2B5EF4-FFF2-40B4-BE49-F238E27FC236}">
                <a16:creationId xmlns:a16="http://schemas.microsoft.com/office/drawing/2014/main" id="{46DF3044-FC5E-4DB4-8C29-60559654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984250"/>
            <a:ext cx="21816589" cy="1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9600" dirty="0">
                <a:latin typeface="Bowlby One"/>
                <a:cs typeface="Arial"/>
                <a:sym typeface="Bowlby One" charset="0"/>
              </a:rPr>
              <a:t>Banco de </a:t>
            </a:r>
            <a:r>
              <a:rPr lang="es-MX" sz="9600" dirty="0">
                <a:latin typeface="Bowlby One"/>
                <a:cs typeface="Arial"/>
                <a:sym typeface="Bowlby One" charset="0"/>
              </a:rPr>
              <a:t>imágenes</a:t>
            </a:r>
            <a:endParaRPr lang="es-MX" dirty="0">
              <a:latin typeface="Bowlby One"/>
            </a:endParaRPr>
          </a:p>
        </p:txBody>
      </p:sp>
      <p:sp>
        <p:nvSpPr>
          <p:cNvPr id="3" name="Google Shape;79;p2">
            <a:extLst>
              <a:ext uri="{FF2B5EF4-FFF2-40B4-BE49-F238E27FC236}">
                <a16:creationId xmlns:a16="http://schemas.microsoft.com/office/drawing/2014/main" id="{288AD5A8-6B26-4842-B82C-091EF72D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359150"/>
            <a:ext cx="20270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3000">
                <a:latin typeface="Karla"/>
                <a:cs typeface="Karla" charset="0"/>
                <a:sym typeface="Karla" charset="0"/>
              </a:rPr>
              <a:t>Piense en su historia y en lo que quiere expresar. Copie las imágenes necesarias desde aquí y colóquelas en su plantilla para que coincidan con la secuencia de su historia.</a:t>
            </a:r>
            <a:endParaRPr lang="es">
              <a:latin typeface="Karla"/>
            </a:endParaRPr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8FB41430-6FD0-41A2-8B5D-5C172E4D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801775"/>
            <a:ext cx="7820025" cy="947998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000" b="1" dirty="0">
                <a:latin typeface="Work Sans"/>
                <a:cs typeface="Work Sans" charset="0"/>
                <a:sym typeface="Work Sans" charset="0"/>
              </a:rPr>
              <a:t>Copiar y pegar
</a:t>
            </a:r>
            <a:r>
              <a:rPr lang="es" sz="4000" dirty="0">
                <a:latin typeface="Work Sans"/>
                <a:cs typeface="Work Sans" charset="0"/>
                <a:sym typeface="Work Sans" charset="0"/>
              </a:rPr>
              <a:t>Haga clic en la imagen que le gustaría colocar en su plantilla. Presione Comando + C ó Ctrl + C para copiar la imagen.
No edite ningún texto ni elimine ninguna imagen de aquí. este es un banco de imágenes que debe permanecer como está para que lo usen otros.</a:t>
            </a:r>
            <a:endParaRPr lang="es" sz="4000" dirty="0">
              <a:latin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oogle Shape;130;p4">
            <a:extLst>
              <a:ext uri="{FF2B5EF4-FFF2-40B4-BE49-F238E27FC236}">
                <a16:creationId xmlns:a16="http://schemas.microsoft.com/office/drawing/2014/main" id="{1658F2B0-5917-4608-9CB0-CA3A184DB2E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5538788"/>
            <a:ext cx="10144125" cy="10144125"/>
            <a:chOff x="1199534" y="5538788"/>
            <a:chExt cx="10144015" cy="10144012"/>
          </a:xfrm>
        </p:grpSpPr>
        <p:pic>
          <p:nvPicPr>
            <p:cNvPr id="10253" name="Google Shape;131;p4">
              <a:extLst>
                <a:ext uri="{FF2B5EF4-FFF2-40B4-BE49-F238E27FC236}">
                  <a16:creationId xmlns:a16="http://schemas.microsoft.com/office/drawing/2014/main" id="{AED3FB8A-E9E5-46B0-8211-7E86E1098C1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34" y="553878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4" name="Google Shape;132;p4">
              <a:extLst>
                <a:ext uri="{FF2B5EF4-FFF2-40B4-BE49-F238E27FC236}">
                  <a16:creationId xmlns:a16="http://schemas.microsoft.com/office/drawing/2014/main" id="{B252F17D-9882-4E86-88EB-8B7D4CC58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900" y="6305250"/>
              <a:ext cx="2040000" cy="161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3200" dirty="0">
                  <a:latin typeface="Caveat"/>
                  <a:cs typeface="Arial"/>
                </a:rPr>
                <a:t>Escriba el texto aquí</a:t>
              </a:r>
              <a:endParaRPr lang="en-US" sz="3200" dirty="0">
                <a:latin typeface="Caveat"/>
                <a:cs typeface="Arial"/>
              </a:endParaRPr>
            </a:p>
            <a:p>
              <a:pPr algn="ctr">
                <a:lnSpc>
                  <a:spcPct val="90000"/>
                </a:lnSpc>
                <a:buSzPts val="3200"/>
              </a:pPr>
              <a:endParaRPr lang="en-US" altLang="en-US" sz="3200" b="1" dirty="0">
                <a:latin typeface="Caveat"/>
                <a:cs typeface="Caveat" charset="0"/>
              </a:endParaRPr>
            </a:p>
          </p:txBody>
        </p:sp>
      </p:grpSp>
      <p:sp>
        <p:nvSpPr>
          <p:cNvPr id="10245" name="Google Shape;135;p4">
            <a:extLst>
              <a:ext uri="{FF2B5EF4-FFF2-40B4-BE49-F238E27FC236}">
                <a16:creationId xmlns:a16="http://schemas.microsoft.com/office/drawing/2014/main" id="{7B8AB046-CBD4-419F-AD91-900CF5AE1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772900"/>
            <a:ext cx="7820025" cy="10678199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600" b="1" dirty="0">
                <a:latin typeface="Work Sans"/>
                <a:cs typeface="Work Sans" charset="0"/>
                <a:sym typeface="Work Sans" charset="0"/>
              </a:rPr>
              <a:t>Copiar y pegar</a:t>
            </a:r>
            <a:r>
              <a:rPr lang="es" sz="4600" dirty="0">
                <a:latin typeface="Work Sans"/>
                <a:cs typeface="Work Sans" charset="0"/>
                <a:sym typeface="Work Sans" charset="0"/>
              </a:rPr>
              <a:t>
Haga clic en la imagen que le gustaría colocar en su plantilla. Presione Comando + C ó Ctrl + C para copiar la imagen.
No edite ningún texto ni elimine ninguna imagen de aquí. este es un banco de imágenes que debe permanecer como está para que lo usen otros.</a:t>
            </a:r>
            <a:endParaRPr lang="es" sz="4600" dirty="0">
              <a:latin typeface="Work Sans"/>
            </a:endParaRPr>
          </a:p>
        </p:txBody>
      </p:sp>
      <p:sp>
        <p:nvSpPr>
          <p:cNvPr id="10246" name="Google Shape;136;p4">
            <a:extLst>
              <a:ext uri="{FF2B5EF4-FFF2-40B4-BE49-F238E27FC236}">
                <a16:creationId xmlns:a16="http://schemas.microsoft.com/office/drawing/2014/main" id="{4B1B4CA1-4B07-4A09-B0DC-4ADEDFCD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1068050"/>
            <a:ext cx="3079750" cy="70485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10247" name="Google Shape;137;p4">
            <a:extLst>
              <a:ext uri="{FF2B5EF4-FFF2-40B4-BE49-F238E27FC236}">
                <a16:creationId xmlns:a16="http://schemas.microsoft.com/office/drawing/2014/main" id="{2339B06A-A01F-4933-B918-62747722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1690688"/>
            <a:ext cx="7820025" cy="8504566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4999"/>
              </a:lnSpc>
            </a:pPr>
            <a:r>
              <a:rPr lang="es" sz="4200" b="1" dirty="0">
                <a:latin typeface="Work Sans"/>
                <a:cs typeface="Work Sans" charset="0"/>
                <a:sym typeface="Work Sans" charset="0"/>
              </a:rPr>
              <a:t>Selección de imagen</a:t>
            </a:r>
            <a:r>
              <a:rPr lang="es" sz="4200" dirty="0">
                <a:latin typeface="Work Sans"/>
                <a:cs typeface="Work Sans" charset="0"/>
                <a:sym typeface="Work Sans" charset="0"/>
              </a:rPr>
              <a:t>
Piense en qué imágenes transmiten / ilustran la historia que le gustaría contar antes de seleccionar alguna.
</a:t>
            </a:r>
            <a:r>
              <a:rPr lang="es" sz="4200" dirty="0">
                <a:latin typeface="Consolas"/>
                <a:cs typeface="Work Sans" charset="0"/>
                <a:sym typeface="Work Sans" charset="0"/>
              </a:rPr>
              <a:t>
Hay</a:t>
            </a:r>
            <a:r>
              <a:rPr lang="es" sz="4200" dirty="0">
                <a:latin typeface="Consolas"/>
                <a:cs typeface="Work Sans" charset="0"/>
              </a:rPr>
              <a:t> </a:t>
            </a:r>
            <a:r>
              <a:rPr lang="es" sz="4200" dirty="0">
                <a:latin typeface="Consolas"/>
                <a:cs typeface="Work Sans" charset="0"/>
                <a:sym typeface="Work Sans" charset="0"/>
              </a:rPr>
              <a:t>más imágenes en las siguientes diapositivas para elegir</a:t>
            </a:r>
            <a:br>
              <a:rPr lang="en-US" altLang="en-US" sz="4200" dirty="0">
                <a:latin typeface="Work Sans" charset="0"/>
                <a:cs typeface="Work Sans" charset="0"/>
              </a:rPr>
            </a:br>
            <a:endParaRPr lang="en-US" altLang="en-US" sz="4200">
              <a:latin typeface="Work Sans" charset="0"/>
              <a:cs typeface="Work Sans" charset="0"/>
            </a:endParaRPr>
          </a:p>
        </p:txBody>
      </p:sp>
      <p:sp>
        <p:nvSpPr>
          <p:cNvPr id="10248" name="Google Shape;138;p4">
            <a:extLst>
              <a:ext uri="{FF2B5EF4-FFF2-40B4-BE49-F238E27FC236}">
                <a16:creationId xmlns:a16="http://schemas.microsoft.com/office/drawing/2014/main" id="{7806C457-EFA7-4A97-9660-F0EEE598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4275" y="984250"/>
            <a:ext cx="3079750" cy="706438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500"/>
            </a:pPr>
            <a:r>
              <a:rPr lang="en-US" altLang="en-US" sz="4500" b="1">
                <a:latin typeface="Work Sans" charset="0"/>
                <a:cs typeface="Work Sans" charset="0"/>
                <a:sym typeface="Work Sans" charset="0"/>
              </a:rPr>
              <a:t>i</a:t>
            </a:r>
          </a:p>
        </p:txBody>
      </p:sp>
      <p:sp>
        <p:nvSpPr>
          <p:cNvPr id="10249" name="Google Shape;139;p4">
            <a:extLst>
              <a:ext uri="{FF2B5EF4-FFF2-40B4-BE49-F238E27FC236}">
                <a16:creationId xmlns:a16="http://schemas.microsoft.com/office/drawing/2014/main" id="{ECCF9AF7-43F5-48F9-94E6-EE9F53A6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438" y="1677988"/>
            <a:ext cx="96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000"/>
            </a:pPr>
            <a:r>
              <a:rPr lang="en-US" altLang="en-US" sz="3000" b="1">
                <a:latin typeface="Karla" charset="0"/>
                <a:cs typeface="Karla" charset="0"/>
                <a:sym typeface="Karla" charset="0"/>
              </a:rPr>
              <a:t>3/3</a:t>
            </a:r>
          </a:p>
        </p:txBody>
      </p:sp>
      <p:pic>
        <p:nvPicPr>
          <p:cNvPr id="10251" name="Google Shape;141;p4">
            <a:extLst>
              <a:ext uri="{FF2B5EF4-FFF2-40B4-BE49-F238E27FC236}">
                <a16:creationId xmlns:a16="http://schemas.microsoft.com/office/drawing/2014/main" id="{4C1C86F5-7764-4F15-A444-64A6BDD848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25" y="5386388"/>
            <a:ext cx="10144125" cy="10144125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8;p2">
            <a:extLst>
              <a:ext uri="{FF2B5EF4-FFF2-40B4-BE49-F238E27FC236}">
                <a16:creationId xmlns:a16="http://schemas.microsoft.com/office/drawing/2014/main" id="{66B1C5F8-F9BA-439E-80CA-E0B8BF46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984250"/>
            <a:ext cx="21816589" cy="16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MX" sz="9600" dirty="0">
                <a:latin typeface="Bowlby One"/>
                <a:cs typeface="Arial"/>
                <a:sym typeface="Bowlby One" charset="0"/>
              </a:rPr>
              <a:t>Banco de imágenes</a:t>
            </a:r>
            <a:endParaRPr lang="es-MX" dirty="0">
              <a:latin typeface="Bowlby One"/>
            </a:endParaRPr>
          </a:p>
        </p:txBody>
      </p:sp>
      <p:sp>
        <p:nvSpPr>
          <p:cNvPr id="3" name="Google Shape;79;p2">
            <a:extLst>
              <a:ext uri="{FF2B5EF4-FFF2-40B4-BE49-F238E27FC236}">
                <a16:creationId xmlns:a16="http://schemas.microsoft.com/office/drawing/2014/main" id="{D2A1A358-04A3-44B3-821C-6BFEA8B8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359150"/>
            <a:ext cx="20270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3000">
                <a:latin typeface="Karla"/>
                <a:cs typeface="Karla" charset="0"/>
                <a:sym typeface="Karla" charset="0"/>
              </a:rPr>
              <a:t>Piense en su historia y en lo que quiere expresar. Copie las imágenes necesarias desde aquí y colóquelas en su plantilla para que coincidan con la secuencia de su historia.</a:t>
            </a:r>
            <a:endParaRPr lang="es">
              <a:latin typeface="Karla"/>
            </a:endParaRPr>
          </a:p>
        </p:txBody>
      </p:sp>
      <p:sp>
        <p:nvSpPr>
          <p:cNvPr id="5" name="Google Shape;116;p3">
            <a:extLst>
              <a:ext uri="{FF2B5EF4-FFF2-40B4-BE49-F238E27FC236}">
                <a16:creationId xmlns:a16="http://schemas.microsoft.com/office/drawing/2014/main" id="{3ED02B7C-079B-4CA3-89AE-9B28B7C2B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5724" y="6103241"/>
            <a:ext cx="5676062" cy="21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4200" b="1">
                <a:latin typeface="Caveat"/>
                <a:cs typeface="Arial"/>
                <a:sym typeface="Caveat" charset="0"/>
              </a:rPr>
              <a:t>Escriba su texto aquí después de copiar la imagen a su plantilla</a:t>
            </a:r>
            <a:endParaRPr lang="en-US" b="1">
              <a:latin typeface="Caveat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47;p5">
            <a:extLst>
              <a:ext uri="{FF2B5EF4-FFF2-40B4-BE49-F238E27FC236}">
                <a16:creationId xmlns:a16="http://schemas.microsoft.com/office/drawing/2014/main" id="{214777CD-9520-47C7-91B5-FAB2DE08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30038"/>
            <a:ext cx="23317200" cy="60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9600" dirty="0">
                <a:latin typeface="Bowlby One"/>
                <a:cs typeface="Arial"/>
                <a:sym typeface="Bowlby One" charset="0"/>
              </a:rPr>
              <a:t>EJEMPLO DE
FORMATO EN USO
EN LA SIGUIENTE DIAPOSITIVA</a:t>
            </a:r>
            <a:endParaRPr lang="en-US" dirty="0">
              <a:latin typeface="Bowlby One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oogle Shape;152;p6">
            <a:extLst>
              <a:ext uri="{FF2B5EF4-FFF2-40B4-BE49-F238E27FC236}">
                <a16:creationId xmlns:a16="http://schemas.microsoft.com/office/drawing/2014/main" id="{B0FB0F42-AC3E-48EC-9C89-57E853DFD98C}"/>
              </a:ext>
            </a:extLst>
          </p:cNvPr>
          <p:cNvGrpSpPr>
            <a:grpSpLocks/>
          </p:cNvGrpSpPr>
          <p:nvPr/>
        </p:nvGrpSpPr>
        <p:grpSpPr bwMode="auto">
          <a:xfrm>
            <a:off x="11966575" y="6099175"/>
            <a:ext cx="10158413" cy="10183813"/>
            <a:chOff x="11965949" y="6098913"/>
            <a:chExt cx="10159416" cy="10184287"/>
          </a:xfrm>
        </p:grpSpPr>
        <p:sp>
          <p:nvSpPr>
            <p:cNvPr id="14355" name="Google Shape;153;p6">
              <a:extLst>
                <a:ext uri="{FF2B5EF4-FFF2-40B4-BE49-F238E27FC236}">
                  <a16:creationId xmlns:a16="http://schemas.microsoft.com/office/drawing/2014/main" id="{6FECA534-1833-4CB3-BDC7-E7271596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5949" y="6139300"/>
              <a:ext cx="10143900" cy="1014390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400"/>
              </a:pPr>
              <a:endParaRPr lang="en-US" altLang="en-US" b="1"/>
            </a:p>
          </p:txBody>
        </p:sp>
        <p:pic>
          <p:nvPicPr>
            <p:cNvPr id="14356" name="Google Shape;154;p6">
              <a:extLst>
                <a:ext uri="{FF2B5EF4-FFF2-40B4-BE49-F238E27FC236}">
                  <a16:creationId xmlns:a16="http://schemas.microsoft.com/office/drawing/2014/main" id="{E504EEB1-0CDD-47DC-AABC-2A60B3C80BE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1350" y="6098913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7" name="Google Shape;155;p6">
              <a:extLst>
                <a:ext uri="{FF2B5EF4-FFF2-40B4-BE49-F238E27FC236}">
                  <a16:creationId xmlns:a16="http://schemas.microsoft.com/office/drawing/2014/main" id="{60382403-7E1D-4408-A8F6-D63365486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7003" y="6353490"/>
              <a:ext cx="3706800" cy="326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3600" b="1" dirty="0">
                  <a:latin typeface="Caveat"/>
                  <a:cs typeface="Caveat" charset="0"/>
                  <a:sym typeface="Caveat" charset="0"/>
                </a:rPr>
                <a:t>Los</a:t>
              </a:r>
              <a:r>
                <a:rPr lang="es" sz="4000" b="1" dirty="0">
                  <a:latin typeface="Caveat"/>
                  <a:cs typeface="Caveat" charset="0"/>
                  <a:sym typeface="Caveat" charset="0"/>
                </a:rPr>
                <a:t> efectos secundarios tienden a ser leves y deben desaparecer en unos días.</a:t>
              </a:r>
              <a:endParaRPr lang="es" sz="4000" b="1" dirty="0">
                <a:latin typeface="Caveat"/>
              </a:endParaRPr>
            </a:p>
          </p:txBody>
        </p:sp>
      </p:grpSp>
      <p:grpSp>
        <p:nvGrpSpPr>
          <p:cNvPr id="14339" name="Google Shape;156;p6">
            <a:extLst>
              <a:ext uri="{FF2B5EF4-FFF2-40B4-BE49-F238E27FC236}">
                <a16:creationId xmlns:a16="http://schemas.microsoft.com/office/drawing/2014/main" id="{CD6C7D5B-46B9-4EA4-B26B-77B88F5658D9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7025938"/>
            <a:ext cx="10144125" cy="10144125"/>
            <a:chOff x="1199525" y="17026400"/>
            <a:chExt cx="10144015" cy="10144012"/>
          </a:xfrm>
        </p:grpSpPr>
        <p:pic>
          <p:nvPicPr>
            <p:cNvPr id="14353" name="Google Shape;157;p6">
              <a:extLst>
                <a:ext uri="{FF2B5EF4-FFF2-40B4-BE49-F238E27FC236}">
                  <a16:creationId xmlns:a16="http://schemas.microsoft.com/office/drawing/2014/main" id="{F4F31C08-BDDA-4595-B895-0F3CB1BBE2F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25" y="170264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4" name="Google Shape;158;p6">
              <a:extLst>
                <a:ext uri="{FF2B5EF4-FFF2-40B4-BE49-F238E27FC236}">
                  <a16:creationId xmlns:a16="http://schemas.microsoft.com/office/drawing/2014/main" id="{922A5661-E451-4DA2-A298-CC392F1E8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1710" y="17131961"/>
              <a:ext cx="3706800" cy="326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s" sz="4000" b="1" dirty="0">
                  <a:latin typeface="Caveat"/>
                  <a:cs typeface="Arial"/>
                  <a:sym typeface="Caveat" charset="0"/>
                </a:rPr>
                <a:t>Cualquiera puede experimentar estos efectos secundarios sin importar el sexo o la raza.</a:t>
              </a:r>
              <a:endParaRPr lang="en-US" sz="4000" b="1" dirty="0">
                <a:latin typeface="Caveat"/>
                <a:cs typeface="Arial"/>
              </a:endParaRPr>
            </a:p>
          </p:txBody>
        </p:sp>
      </p:grpSp>
      <p:sp>
        <p:nvSpPr>
          <p:cNvPr id="14340" name="Google Shape;159;p6">
            <a:extLst>
              <a:ext uri="{FF2B5EF4-FFF2-40B4-BE49-F238E27FC236}">
                <a16:creationId xmlns:a16="http://schemas.microsoft.com/office/drawing/2014/main" id="{DB3BAAAB-41B2-48E7-BCAA-F112BFEB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2613" y="17025938"/>
            <a:ext cx="10144125" cy="10144125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4341" name="Google Shape;160;p6">
            <a:extLst>
              <a:ext uri="{FF2B5EF4-FFF2-40B4-BE49-F238E27FC236}">
                <a16:creationId xmlns:a16="http://schemas.microsoft.com/office/drawing/2014/main" id="{0A1B7275-885D-4550-8D01-F082C8B94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4250"/>
            <a:ext cx="23317200" cy="31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9600" dirty="0">
                <a:latin typeface="Bowlby One"/>
                <a:cs typeface="Arial"/>
                <a:sym typeface="Bowlby One" charset="0"/>
              </a:rPr>
              <a:t>LA VACUNACIÓN ES
SEGURA Y EFICAZ</a:t>
            </a:r>
            <a:endParaRPr lang="en-US" dirty="0">
              <a:latin typeface="Bowlby One"/>
              <a:cs typeface="Arial"/>
            </a:endParaRPr>
          </a:p>
        </p:txBody>
      </p:sp>
      <p:sp>
        <p:nvSpPr>
          <p:cNvPr id="14342" name="Google Shape;161;p6">
            <a:extLst>
              <a:ext uri="{FF2B5EF4-FFF2-40B4-BE49-F238E27FC236}">
                <a16:creationId xmlns:a16="http://schemas.microsoft.com/office/drawing/2014/main" id="{5C0F1B69-CFD8-4D1E-904F-4DAE17C9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8495625"/>
            <a:ext cx="1256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4200" b="1" dirty="0">
                <a:latin typeface="Karla"/>
                <a:cs typeface="Karla" charset="0"/>
                <a:sym typeface="Karla" charset="0"/>
              </a:rPr>
              <a:t>Obtenga más información en www.cdc.gov</a:t>
            </a:r>
            <a:endParaRPr lang="es" b="1" dirty="0">
              <a:latin typeface="Karla"/>
            </a:endParaRPr>
          </a:p>
        </p:txBody>
      </p:sp>
      <p:grpSp>
        <p:nvGrpSpPr>
          <p:cNvPr id="14343" name="Google Shape;162;p6">
            <a:extLst>
              <a:ext uri="{FF2B5EF4-FFF2-40B4-BE49-F238E27FC236}">
                <a16:creationId xmlns:a16="http://schemas.microsoft.com/office/drawing/2014/main" id="{92A38728-9E5B-4989-9273-049A00C60349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099175"/>
            <a:ext cx="10144125" cy="10144125"/>
            <a:chOff x="1199534" y="6098913"/>
            <a:chExt cx="10144015" cy="10144012"/>
          </a:xfrm>
        </p:grpSpPr>
        <p:pic>
          <p:nvPicPr>
            <p:cNvPr id="14351" name="Google Shape;163;p6">
              <a:extLst>
                <a:ext uri="{FF2B5EF4-FFF2-40B4-BE49-F238E27FC236}">
                  <a16:creationId xmlns:a16="http://schemas.microsoft.com/office/drawing/2014/main" id="{56289DA9-4EF4-4BE9-9DEB-BDCA8452FD7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34" y="6098913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Google Shape;164;p6">
              <a:extLst>
                <a:ext uri="{FF2B5EF4-FFF2-40B4-BE49-F238E27FC236}">
                  <a16:creationId xmlns:a16="http://schemas.microsoft.com/office/drawing/2014/main" id="{4D3F4F70-0F22-4D34-A890-FE574EFF8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800" y="6486801"/>
              <a:ext cx="5676000" cy="276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s" sz="4200" b="1" dirty="0">
                  <a:latin typeface="Caveat"/>
                  <a:cs typeface="Caveat" charset="0"/>
                  <a:sym typeface="Caveat" charset="0"/>
                </a:rPr>
                <a:t>La vacuna ya se probó en millones de personas y ha demostrado ser segura y eficaz.</a:t>
              </a:r>
              <a:endParaRPr lang="es" b="1" dirty="0">
                <a:latin typeface="Caveat"/>
              </a:endParaRPr>
            </a:p>
          </p:txBody>
        </p:sp>
      </p:grpSp>
      <p:grpSp>
        <p:nvGrpSpPr>
          <p:cNvPr id="14344" name="Google Shape;165;p6">
            <a:extLst>
              <a:ext uri="{FF2B5EF4-FFF2-40B4-BE49-F238E27FC236}">
                <a16:creationId xmlns:a16="http://schemas.microsoft.com/office/drawing/2014/main" id="{ED5A336F-3C3A-4025-9CC0-14EA2F205118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17025938"/>
            <a:ext cx="10144125" cy="10144125"/>
            <a:chOff x="11973659" y="16556138"/>
            <a:chExt cx="10144015" cy="10144012"/>
          </a:xfrm>
        </p:grpSpPr>
        <p:pic>
          <p:nvPicPr>
            <p:cNvPr id="14346" name="Google Shape;166;p6">
              <a:extLst>
                <a:ext uri="{FF2B5EF4-FFF2-40B4-BE49-F238E27FC236}">
                  <a16:creationId xmlns:a16="http://schemas.microsoft.com/office/drawing/2014/main" id="{19A37A98-1C61-4B1C-AD9D-D7DC082C9D1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1655613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Google Shape;167;p6">
              <a:extLst>
                <a:ext uri="{FF2B5EF4-FFF2-40B4-BE49-F238E27FC236}">
                  <a16:creationId xmlns:a16="http://schemas.microsoft.com/office/drawing/2014/main" id="{2C1ACD52-9BFF-4FC7-A4CA-C3A47F5D8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8200" y="17114350"/>
              <a:ext cx="1447800" cy="166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s" sz="3200" b="1" dirty="0">
                  <a:latin typeface="Caveat"/>
                  <a:cs typeface="Caveat" charset="0"/>
                  <a:sym typeface="Caveat" charset="0"/>
                </a:rPr>
                <a:t>¡Hola! soy MRNA</a:t>
              </a:r>
              <a:endParaRPr lang="es" sz="1200" b="1" dirty="0">
                <a:latin typeface="Caveat"/>
              </a:endParaRPr>
            </a:p>
          </p:txBody>
        </p:sp>
        <p:sp>
          <p:nvSpPr>
            <p:cNvPr id="14348" name="Google Shape;168;p6">
              <a:extLst>
                <a:ext uri="{FF2B5EF4-FFF2-40B4-BE49-F238E27FC236}">
                  <a16:creationId xmlns:a16="http://schemas.microsoft.com/office/drawing/2014/main" id="{EEF298C0-E983-4832-9283-577CC72F9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53225" y="16897863"/>
              <a:ext cx="2048700" cy="177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s" sz="3200" b="1" dirty="0">
                  <a:latin typeface="Caveat"/>
                  <a:cs typeface="Caveat" charset="0"/>
                  <a:sym typeface="Caveat" charset="0"/>
                </a:rPr>
                <a:t>¡Y yo soy ADN! ¿Estás aquí para cambiarme?</a:t>
              </a:r>
              <a:endParaRPr lang="es" sz="1200" b="1">
                <a:latin typeface="Caveat"/>
              </a:endParaRPr>
            </a:p>
          </p:txBody>
        </p:sp>
        <p:sp>
          <p:nvSpPr>
            <p:cNvPr id="14349" name="Google Shape;169;p6">
              <a:extLst>
                <a:ext uri="{FF2B5EF4-FFF2-40B4-BE49-F238E27FC236}">
                  <a16:creationId xmlns:a16="http://schemas.microsoft.com/office/drawing/2014/main" id="{6DA0D4B1-5EFB-45E2-8488-5D520C33C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3600" y="17007988"/>
              <a:ext cx="3887700" cy="177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" sz="3200" b="1" dirty="0">
                  <a:latin typeface="Caveat"/>
                  <a:cs typeface="Caveat" charset="0"/>
                  <a:sym typeface="Caveat" charset="0"/>
                </a:rPr>
                <a:t>¡No! Solo vine a dar instrucciones sobre cómo luchar contra COVID-19 y luego me iré.</a:t>
              </a:r>
              <a:endParaRPr lang="es" sz="1200" b="1" dirty="0">
                <a:latin typeface="Caveat"/>
              </a:endParaRPr>
            </a:p>
          </p:txBody>
        </p:sp>
        <p:sp>
          <p:nvSpPr>
            <p:cNvPr id="14350" name="Google Shape;170;p6">
              <a:extLst>
                <a:ext uri="{FF2B5EF4-FFF2-40B4-BE49-F238E27FC236}">
                  <a16:creationId xmlns:a16="http://schemas.microsoft.com/office/drawing/2014/main" id="{2F78CCD3-5DCF-4671-AB8D-DF9844920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9175" y="24079663"/>
              <a:ext cx="2613600" cy="217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" sz="3200" b="1" dirty="0">
                  <a:latin typeface="Caveat"/>
                  <a:cs typeface="Caveat" charset="0"/>
                  <a:sym typeface="Caveat" charset="0"/>
                </a:rPr>
                <a:t>Uf! ¡Genial! Puedes chatear con
el sistema inmunológico</a:t>
              </a:r>
              <a:endParaRPr lang="en-US" sz="1200" b="1" dirty="0">
                <a:latin typeface="Caveat"/>
              </a:endParaRPr>
            </a:p>
          </p:txBody>
        </p:sp>
      </p:grpSp>
      <p:pic>
        <p:nvPicPr>
          <p:cNvPr id="14345" name="Google Shape;171;p6">
            <a:extLst>
              <a:ext uri="{FF2B5EF4-FFF2-40B4-BE49-F238E27FC236}">
                <a16:creationId xmlns:a16="http://schemas.microsoft.com/office/drawing/2014/main" id="{C3FE5874-D62E-4B3F-B6B2-35949716890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088" y="27913013"/>
            <a:ext cx="25336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oogle Shape;176;p7">
            <a:extLst>
              <a:ext uri="{FF2B5EF4-FFF2-40B4-BE49-F238E27FC236}">
                <a16:creationId xmlns:a16="http://schemas.microsoft.com/office/drawing/2014/main" id="{23A5AD16-BEE1-4A5D-ACF2-65DA1A902A56}"/>
              </a:ext>
            </a:extLst>
          </p:cNvPr>
          <p:cNvGrpSpPr>
            <a:grpSpLocks/>
          </p:cNvGrpSpPr>
          <p:nvPr/>
        </p:nvGrpSpPr>
        <p:grpSpPr bwMode="auto">
          <a:xfrm>
            <a:off x="11972925" y="6099175"/>
            <a:ext cx="10144125" cy="10144125"/>
            <a:chOff x="11973659" y="6098913"/>
            <a:chExt cx="10144015" cy="10144012"/>
          </a:xfrm>
        </p:grpSpPr>
        <p:pic>
          <p:nvPicPr>
            <p:cNvPr id="16404" name="Google Shape;177;p7">
              <a:extLst>
                <a:ext uri="{FF2B5EF4-FFF2-40B4-BE49-F238E27FC236}">
                  <a16:creationId xmlns:a16="http://schemas.microsoft.com/office/drawing/2014/main" id="{8080DC22-D3DB-48A7-B167-3A373344ACC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659" y="6098913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5" name="Google Shape;178;p7">
              <a:extLst>
                <a:ext uri="{FF2B5EF4-FFF2-40B4-BE49-F238E27FC236}">
                  <a16:creationId xmlns:a16="http://schemas.microsoft.com/office/drawing/2014/main" id="{8E2811A8-E5D5-4DF1-B9D9-AA66169C6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4684" y="6815238"/>
              <a:ext cx="3706800" cy="276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SzPts val="4200"/>
              </a:pPr>
              <a:r>
                <a:rPr lang="es" sz="4200" b="1" dirty="0">
                  <a:latin typeface="Caveat"/>
                  <a:cs typeface="Caveat" charset="0"/>
                  <a:sym typeface="Caveat" charset="0"/>
                </a:rPr>
                <a:t>Los efectos tienden a ser leves y deben desaparecer en unos días.</a:t>
              </a:r>
              <a:endParaRPr lang="es" sz="4200" b="1" dirty="0">
                <a:latin typeface="Caveat"/>
                <a:cs typeface="Caveat" charset="0"/>
              </a:endParaRPr>
            </a:p>
          </p:txBody>
        </p:sp>
      </p:grpSp>
      <p:sp>
        <p:nvSpPr>
          <p:cNvPr id="16387" name="Google Shape;179;p7">
            <a:extLst>
              <a:ext uri="{FF2B5EF4-FFF2-40B4-BE49-F238E27FC236}">
                <a16:creationId xmlns:a16="http://schemas.microsoft.com/office/drawing/2014/main" id="{716A58B5-6C76-4FB1-BDD0-EB445E162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2613" y="17025938"/>
            <a:ext cx="10144125" cy="10144125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en-US" altLang="en-US"/>
          </a:p>
        </p:txBody>
      </p:sp>
      <p:sp>
        <p:nvSpPr>
          <p:cNvPr id="16388" name="Google Shape;180;p7">
            <a:extLst>
              <a:ext uri="{FF2B5EF4-FFF2-40B4-BE49-F238E27FC236}">
                <a16:creationId xmlns:a16="http://schemas.microsoft.com/office/drawing/2014/main" id="{693A16CF-9F8D-4EAC-A5FA-2F79661F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4250"/>
            <a:ext cx="23317200" cy="313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" sz="9600" dirty="0">
                <a:latin typeface="Bowlby One"/>
                <a:cs typeface="Arial"/>
                <a:sym typeface="Bowlby One" charset="0"/>
              </a:rPr>
              <a:t>LA VACUNACIÓN ES
PROTECCIÓN</a:t>
            </a:r>
            <a:endParaRPr lang="en-US" dirty="0">
              <a:latin typeface="Bowlby One"/>
              <a:cs typeface="Arial"/>
            </a:endParaRPr>
          </a:p>
        </p:txBody>
      </p:sp>
      <p:grpSp>
        <p:nvGrpSpPr>
          <p:cNvPr id="16390" name="Google Shape;182;p7">
            <a:extLst>
              <a:ext uri="{FF2B5EF4-FFF2-40B4-BE49-F238E27FC236}">
                <a16:creationId xmlns:a16="http://schemas.microsoft.com/office/drawing/2014/main" id="{8D886F73-96BA-487A-9555-6A680A05ECF2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7025938"/>
            <a:ext cx="10144125" cy="10144125"/>
            <a:chOff x="1199534" y="17026388"/>
            <a:chExt cx="10144015" cy="10144012"/>
          </a:xfrm>
        </p:grpSpPr>
        <p:pic>
          <p:nvPicPr>
            <p:cNvPr id="16402" name="Google Shape;183;p7">
              <a:extLst>
                <a:ext uri="{FF2B5EF4-FFF2-40B4-BE49-F238E27FC236}">
                  <a16:creationId xmlns:a16="http://schemas.microsoft.com/office/drawing/2014/main" id="{5AF47C58-2D04-4359-8A99-497FC673392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34" y="17026388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03" name="Google Shape;184;p7">
              <a:extLst>
                <a:ext uri="{FF2B5EF4-FFF2-40B4-BE49-F238E27FC236}">
                  <a16:creationId xmlns:a16="http://schemas.microsoft.com/office/drawing/2014/main" id="{0BB24AB6-87F9-49ED-AE76-1E8FD1E3E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800" y="17414277"/>
              <a:ext cx="5676000" cy="276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s" sz="4200" b="1" dirty="0">
                  <a:latin typeface="Caveat"/>
                  <a:cs typeface="Caveat" charset="0"/>
                  <a:sym typeface="Caveat" charset="0"/>
                </a:rPr>
                <a:t>La vacuna ya se probó en millones de personas y ha demostrado ser segura y eficaz.</a:t>
              </a:r>
              <a:endParaRPr lang="es" b="1">
                <a:latin typeface="Caveat"/>
              </a:endParaRPr>
            </a:p>
          </p:txBody>
        </p:sp>
      </p:grpSp>
      <p:pic>
        <p:nvPicPr>
          <p:cNvPr id="16392" name="Google Shape;191;p7">
            <a:extLst>
              <a:ext uri="{FF2B5EF4-FFF2-40B4-BE49-F238E27FC236}">
                <a16:creationId xmlns:a16="http://schemas.microsoft.com/office/drawing/2014/main" id="{F5615DC0-F36B-44CD-80F3-85A4984F25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088" y="27913013"/>
            <a:ext cx="25336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oogle Shape;192;p7">
            <a:extLst>
              <a:ext uri="{FF2B5EF4-FFF2-40B4-BE49-F238E27FC236}">
                <a16:creationId xmlns:a16="http://schemas.microsoft.com/office/drawing/2014/main" id="{03B8EC74-8064-4E2E-949C-3A9D06256A22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099175"/>
            <a:ext cx="10144125" cy="10144125"/>
            <a:chOff x="1199525" y="5538800"/>
            <a:chExt cx="10144015" cy="10144012"/>
          </a:xfrm>
        </p:grpSpPr>
        <p:pic>
          <p:nvPicPr>
            <p:cNvPr id="16394" name="Google Shape;193;p7">
              <a:extLst>
                <a:ext uri="{FF2B5EF4-FFF2-40B4-BE49-F238E27FC236}">
                  <a16:creationId xmlns:a16="http://schemas.microsoft.com/office/drawing/2014/main" id="{70B6B408-6603-4538-A037-09A5BF6FE94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25" y="5538800"/>
              <a:ext cx="10144015" cy="1014401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5" name="Google Shape;194;p7">
              <a:extLst>
                <a:ext uri="{FF2B5EF4-FFF2-40B4-BE49-F238E27FC236}">
                  <a16:creationId xmlns:a16="http://schemas.microsoft.com/office/drawing/2014/main" id="{A68EDE69-B0BC-4E99-9A92-FDB23B980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500" y="8297225"/>
              <a:ext cx="2145300" cy="235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" sz="3500" b="1" dirty="0">
                  <a:latin typeface="Caveat"/>
                  <a:cs typeface="Caveat" charset="0"/>
                  <a:sym typeface="Caveat" charset="0"/>
                </a:rPr>
                <a:t>Me preocupa que me pongas un chip en el cuerpo</a:t>
              </a:r>
              <a:endParaRPr lang="en-US" b="1" dirty="0">
                <a:latin typeface="Caveat"/>
              </a:endParaRPr>
            </a:p>
          </p:txBody>
        </p:sp>
        <p:sp>
          <p:nvSpPr>
            <p:cNvPr id="16396" name="Google Shape;195;p7">
              <a:extLst>
                <a:ext uri="{FF2B5EF4-FFF2-40B4-BE49-F238E27FC236}">
                  <a16:creationId xmlns:a16="http://schemas.microsoft.com/office/drawing/2014/main" id="{D350E8ED-9FC0-4A58-9C45-88AC20C9A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1422" y="8858775"/>
              <a:ext cx="2642108" cy="217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5" tIns="91425" rIns="91425" bIns="91425" anchor="t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s" sz="3200" b="1" dirty="0">
                  <a:latin typeface="Caveat"/>
                  <a:cs typeface="Caveat" charset="0"/>
                  <a:sym typeface="Caveat" charset="0"/>
                </a:rPr>
                <a:t>Eche un vistazo, la vacuna es simplemente líquida, no tiene chips.</a:t>
              </a:r>
              <a:endParaRPr lang="en-US" sz="3200" b="1" dirty="0">
                <a:latin typeface="Caveat"/>
              </a:endParaRPr>
            </a:p>
          </p:txBody>
        </p:sp>
      </p:grpSp>
      <p:pic>
        <p:nvPicPr>
          <p:cNvPr id="2" name="Google Shape;166;p6" descr="A picture containing text&#10;&#10;Description automatically generated">
            <a:extLst>
              <a:ext uri="{FF2B5EF4-FFF2-40B4-BE49-F238E27FC236}">
                <a16:creationId xmlns:a16="http://schemas.microsoft.com/office/drawing/2014/main" id="{B1176CFD-B522-4798-BA29-F85DA3D77F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25" y="17025938"/>
            <a:ext cx="10144125" cy="10144125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66;p6">
            <a:extLst>
              <a:ext uri="{FF2B5EF4-FFF2-40B4-BE49-F238E27FC236}">
                <a16:creationId xmlns:a16="http://schemas.microsoft.com/office/drawing/2014/main" id="{0C0901C8-86EA-4CAA-BBBF-FDB001BE31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25" y="17178338"/>
            <a:ext cx="10144125" cy="10144125"/>
          </a:xfrm>
          <a:prstGeom prst="rect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67;p6">
            <a:extLst>
              <a:ext uri="{FF2B5EF4-FFF2-40B4-BE49-F238E27FC236}">
                <a16:creationId xmlns:a16="http://schemas.microsoft.com/office/drawing/2014/main" id="{0E941622-A193-4E39-811D-0459AEDC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472" y="17584156"/>
            <a:ext cx="1447816" cy="17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3200" b="1" dirty="0">
                <a:latin typeface="Caveat"/>
                <a:cs typeface="Caveat" charset="0"/>
                <a:sym typeface="Caveat" charset="0"/>
              </a:rPr>
              <a:t>¡Hola! Soy MRNA</a:t>
            </a:r>
            <a:endParaRPr lang="es" sz="1200" b="1" dirty="0">
              <a:latin typeface="Caveat"/>
            </a:endParaRPr>
          </a:p>
        </p:txBody>
      </p:sp>
      <p:sp>
        <p:nvSpPr>
          <p:cNvPr id="5" name="Google Shape;168;p6">
            <a:extLst>
              <a:ext uri="{FF2B5EF4-FFF2-40B4-BE49-F238E27FC236}">
                <a16:creationId xmlns:a16="http://schemas.microsoft.com/office/drawing/2014/main" id="{812987E5-AAFD-4239-A971-783CAF4F1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4401" y="17598530"/>
            <a:ext cx="2048722" cy="17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" sz="3200" b="1" dirty="0">
                <a:latin typeface="Caveat"/>
                <a:cs typeface="Caveat" charset="0"/>
                <a:sym typeface="Caveat" charset="0"/>
              </a:rPr>
              <a:t>¡Y yo soy ADN! ¿Estás aquí para cambiarme?</a:t>
            </a:r>
            <a:endParaRPr lang="es" sz="1200" b="1">
              <a:latin typeface="Caveat"/>
            </a:endParaRPr>
          </a:p>
        </p:txBody>
      </p:sp>
      <p:sp>
        <p:nvSpPr>
          <p:cNvPr id="6" name="Google Shape;169;p6">
            <a:extLst>
              <a:ext uri="{FF2B5EF4-FFF2-40B4-BE49-F238E27FC236}">
                <a16:creationId xmlns:a16="http://schemas.microsoft.com/office/drawing/2014/main" id="{8A70D251-1C09-4055-9863-60C175FA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287" y="17852946"/>
            <a:ext cx="3887742" cy="177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" sz="3200" b="1" dirty="0">
                <a:latin typeface="Caveat"/>
                <a:cs typeface="Caveat" charset="0"/>
                <a:sym typeface="Caveat" charset="0"/>
              </a:rPr>
              <a:t>¡No! Solo vine a dar instrucciones sobre cómo luchar contra COVID-19 y luego me iré.</a:t>
            </a:r>
            <a:endParaRPr lang="es" sz="1200" b="1" dirty="0">
              <a:latin typeface="Caveat"/>
            </a:endParaRPr>
          </a:p>
        </p:txBody>
      </p:sp>
      <p:sp>
        <p:nvSpPr>
          <p:cNvPr id="7" name="Google Shape;170;p6">
            <a:extLst>
              <a:ext uri="{FF2B5EF4-FFF2-40B4-BE49-F238E27FC236}">
                <a16:creationId xmlns:a16="http://schemas.microsoft.com/office/drawing/2014/main" id="{763D6438-A23E-4AC2-875C-153545AF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859" y="24838126"/>
            <a:ext cx="2613628" cy="217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" sz="3200" b="1" dirty="0">
                <a:latin typeface="Caveat"/>
                <a:cs typeface="Caveat" charset="0"/>
                <a:sym typeface="Caveat" charset="0"/>
              </a:rPr>
              <a:t>Uf! ¡Genial! Puedes chatear con
el sistema inmunológico</a:t>
            </a:r>
            <a:endParaRPr lang="en-US" sz="1200" b="1" dirty="0">
              <a:latin typeface="Caveat"/>
            </a:endParaRPr>
          </a:p>
        </p:txBody>
      </p:sp>
      <p:sp>
        <p:nvSpPr>
          <p:cNvPr id="8" name="Google Shape;161;p6">
            <a:extLst>
              <a:ext uri="{FF2B5EF4-FFF2-40B4-BE49-F238E27FC236}">
                <a16:creationId xmlns:a16="http://schemas.microsoft.com/office/drawing/2014/main" id="{F75232BD-700C-4E45-A586-BF43E1A3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8495625"/>
            <a:ext cx="1256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" sz="4200" b="1" dirty="0">
                <a:latin typeface="Karla"/>
                <a:cs typeface="Karla" charset="0"/>
                <a:sym typeface="Karla" charset="0"/>
              </a:rPr>
              <a:t>Obtenga más información en www.cdc.gov</a:t>
            </a:r>
            <a:endParaRPr lang="es" b="1" dirty="0">
              <a:latin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D6C62-C30A-4944-9C0C-02437FE417AB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C81212-B242-42B1-B6DE-7B7AB0275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1047</Words>
  <Application>Microsoft Office PowerPoint</Application>
  <PresentationFormat>Custom</PresentationFormat>
  <Paragraphs>72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Dufrene</dc:creator>
  <cp:lastModifiedBy>Alma Galvan</cp:lastModifiedBy>
  <cp:revision>130</cp:revision>
  <dcterms:modified xsi:type="dcterms:W3CDTF">2021-07-13T18:40:05Z</dcterms:modified>
</cp:coreProperties>
</file>