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56" r:id="rId5"/>
    <p:sldId id="257" r:id="rId6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920" userDrawn="1">
          <p15:clr>
            <a:srgbClr val="A4A3A4"/>
          </p15:clr>
        </p15:guide>
        <p15:guide id="3" pos="2352" userDrawn="1">
          <p15:clr>
            <a:srgbClr val="A4A3A4"/>
          </p15:clr>
        </p15:guide>
        <p15:guide id="4" pos="4032" userDrawn="1">
          <p15:clr>
            <a:srgbClr val="A4A3A4"/>
          </p15:clr>
        </p15:guide>
        <p15:guide id="5" pos="4464" userDrawn="1">
          <p15:clr>
            <a:srgbClr val="A4A3A4"/>
          </p15:clr>
        </p15:guide>
        <p15:guide id="6" orient="horz" pos="2448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20B8B3E-AE0F-6F1D-CC0D-45A40A45180A}" name="Amy Liebman" initials="AL" userId="S::aliebman@migrantclinician.org::59da9bd5-3b01-4476-8a94-d6cba23d62c0" providerId="AD"/>
  <p188:author id="{67B99792-8BE8-A8EB-BE8D-E41AC500DBBB}" name="Noel Dufrene" initials="ND" userId="S::ndufrene@migrantclinician.org::131c83a1-d70b-4f56-8487-a9b39281de7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ises Arjona Jr" initials="MAJ" lastIdx="3" clrIdx="0">
    <p:extLst>
      <p:ext uri="{19B8F6BF-5375-455C-9EA6-DF929625EA0E}">
        <p15:presenceInfo xmlns:p15="http://schemas.microsoft.com/office/powerpoint/2012/main" userId="S::mariona@migrantclinician.org::a80d5cef-34f5-4625-8e1e-059da6cac246" providerId="AD"/>
      </p:ext>
    </p:extLst>
  </p:cmAuthor>
  <p:cmAuthor id="2" name="Alma Galvan" initials="AG" lastIdx="4" clrIdx="1">
    <p:extLst>
      <p:ext uri="{19B8F6BF-5375-455C-9EA6-DF929625EA0E}">
        <p15:presenceInfo xmlns:p15="http://schemas.microsoft.com/office/powerpoint/2012/main" userId="S::agalvan@migrantclinician.org::82bfc8be-73ed-4017-b250-fad6233e8710" providerId="AD"/>
      </p:ext>
    </p:extLst>
  </p:cmAuthor>
  <p:cmAuthor id="3" name="Noel Dufrene" initials="ND" lastIdx="16" clrIdx="2">
    <p:extLst>
      <p:ext uri="{19B8F6BF-5375-455C-9EA6-DF929625EA0E}">
        <p15:presenceInfo xmlns:p15="http://schemas.microsoft.com/office/powerpoint/2012/main" userId="S::ndufrene@migrantclinician.org::131c83a1-d70b-4f56-8487-a9b39281de7c" providerId="AD"/>
      </p:ext>
    </p:extLst>
  </p:cmAuthor>
  <p:cmAuthor id="4" name="Moises Arjona Jr" initials="MJ" lastIdx="3" clrIdx="3">
    <p:extLst>
      <p:ext uri="{19B8F6BF-5375-455C-9EA6-DF929625EA0E}">
        <p15:presenceInfo xmlns:p15="http://schemas.microsoft.com/office/powerpoint/2012/main" userId="S::marjona@migrantclinician.org::a80d5cef-34f5-4625-8e1e-059da6cac246" providerId="AD"/>
      </p:ext>
    </p:extLst>
  </p:cmAuthor>
  <p:cmAuthor id="5" name="Amy Liebman" initials="AL" lastIdx="8" clrIdx="4">
    <p:extLst>
      <p:ext uri="{19B8F6BF-5375-455C-9EA6-DF929625EA0E}">
        <p15:presenceInfo xmlns:p15="http://schemas.microsoft.com/office/powerpoint/2012/main" userId="S::aliebman@migrantclinician.org::59da9bd5-3b01-4476-8a94-d6cba23d62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5299"/>
    <a:srgbClr val="E88B0E"/>
    <a:srgbClr val="F29D2C"/>
    <a:srgbClr val="FFFFFF"/>
    <a:srgbClr val="319997"/>
    <a:srgbClr val="FFD243"/>
    <a:srgbClr val="549FEA"/>
    <a:srgbClr val="2F3492"/>
    <a:srgbClr val="69ABED"/>
    <a:srgbClr val="72B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FE1A5D-9246-6213-FDDE-FEBA59CEAC9E}" v="64" dt="2022-01-06T20:27:08.202"/>
    <p1510:client id="{43762EAB-5A42-4BC7-82B2-0697E0AA7E9B}" v="81" dt="2021-12-21T19:45:06.038"/>
    <p1510:client id="{4BCA4832-7844-3E70-B55D-1DD8C99AD9A1}" v="53" dt="2021-12-23T17:01:54.164"/>
    <p1510:client id="{9E9901E3-DED9-98A7-14C2-5A5B6F97A84B}" v="76" dt="2022-01-07T14:58:58.959"/>
    <p1510:client id="{A088D8FE-9AF0-8E24-82EA-7B2BA2ADFFF5}" v="81" dt="2021-12-21T19:34:40.809"/>
    <p1510:client id="{A2EDB2F6-0D8A-43C7-0F1A-8A9C5ED128C5}" v="88" dt="2021-12-20T21:48:21.229"/>
    <p1510:client id="{F1ACE625-5830-7F08-375B-3D87CDFAFE6B}" v="11" dt="2021-12-22T14:22:15.0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508" y="44"/>
      </p:cViewPr>
      <p:guideLst>
        <p:guide pos="1920"/>
        <p:guide pos="2352"/>
        <p:guide pos="4032"/>
        <p:guide pos="4464"/>
        <p:guide orient="horz"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el Dufrene" userId="S::ndufrene@migrantclinician.org::131c83a1-d70b-4f56-8487-a9b39281de7c" providerId="AD" clId="Web-{9E9901E3-DED9-98A7-14C2-5A5B6F97A84B}"/>
    <pc:docChg chg="modSld">
      <pc:chgData name="Noel Dufrene" userId="S::ndufrene@migrantclinician.org::131c83a1-d70b-4f56-8487-a9b39281de7c" providerId="AD" clId="Web-{9E9901E3-DED9-98A7-14C2-5A5B6F97A84B}" dt="2022-01-07T14:58:51.724" v="35" actId="20577"/>
      <pc:docMkLst>
        <pc:docMk/>
      </pc:docMkLst>
      <pc:sldChg chg="modSp">
        <pc:chgData name="Noel Dufrene" userId="S::ndufrene@migrantclinician.org::131c83a1-d70b-4f56-8487-a9b39281de7c" providerId="AD" clId="Web-{9E9901E3-DED9-98A7-14C2-5A5B6F97A84B}" dt="2022-01-06T21:03:30.567" v="6" actId="20577"/>
        <pc:sldMkLst>
          <pc:docMk/>
          <pc:sldMk cId="863628216" sldId="256"/>
        </pc:sldMkLst>
        <pc:spChg chg="mod">
          <ac:chgData name="Noel Dufrene" userId="S::ndufrene@migrantclinician.org::131c83a1-d70b-4f56-8487-a9b39281de7c" providerId="AD" clId="Web-{9E9901E3-DED9-98A7-14C2-5A5B6F97A84B}" dt="2022-01-06T21:03:30.567" v="6" actId="20577"/>
          <ac:spMkLst>
            <pc:docMk/>
            <pc:sldMk cId="863628216" sldId="256"/>
            <ac:spMk id="57" creationId="{BF0C7DC3-1172-41B1-AA36-AE9EE26F1658}"/>
          </ac:spMkLst>
        </pc:spChg>
      </pc:sldChg>
      <pc:sldChg chg="modSp">
        <pc:chgData name="Noel Dufrene" userId="S::ndufrene@migrantclinician.org::131c83a1-d70b-4f56-8487-a9b39281de7c" providerId="AD" clId="Web-{9E9901E3-DED9-98A7-14C2-5A5B6F97A84B}" dt="2022-01-07T14:58:51.724" v="35" actId="20577"/>
        <pc:sldMkLst>
          <pc:docMk/>
          <pc:sldMk cId="2314076300" sldId="257"/>
        </pc:sldMkLst>
        <pc:spChg chg="mod">
          <ac:chgData name="Noel Dufrene" userId="S::ndufrene@migrantclinician.org::131c83a1-d70b-4f56-8487-a9b39281de7c" providerId="AD" clId="Web-{9E9901E3-DED9-98A7-14C2-5A5B6F97A84B}" dt="2022-01-07T14:58:51.724" v="35" actId="20577"/>
          <ac:spMkLst>
            <pc:docMk/>
            <pc:sldMk cId="2314076300" sldId="257"/>
            <ac:spMk id="83" creationId="{5C0C6FD9-403F-4628-86F1-45478805AADC}"/>
          </ac:spMkLst>
        </pc:spChg>
        <pc:spChg chg="mod">
          <ac:chgData name="Noel Dufrene" userId="S::ndufrene@migrantclinician.org::131c83a1-d70b-4f56-8487-a9b39281de7c" providerId="AD" clId="Web-{9E9901E3-DED9-98A7-14C2-5A5B6F97A84B}" dt="2022-01-07T14:58:23.786" v="34" actId="20577"/>
          <ac:spMkLst>
            <pc:docMk/>
            <pc:sldMk cId="2314076300" sldId="257"/>
            <ac:spMk id="101" creationId="{904400D5-4235-44E3-A0F0-2183C360E0EB}"/>
          </ac:spMkLst>
        </pc:spChg>
      </pc:sldChg>
    </pc:docChg>
  </pc:docChgLst>
  <pc:docChgLst>
    <pc:chgData name="Noel Dufrene" userId="S::ndufrene@migrantclinician.org::131c83a1-d70b-4f56-8487-a9b39281de7c" providerId="AD" clId="Web-{2FFE1A5D-9246-6213-FDDE-FEBA59CEAC9E}"/>
    <pc:docChg chg="modSld">
      <pc:chgData name="Noel Dufrene" userId="S::ndufrene@migrantclinician.org::131c83a1-d70b-4f56-8487-a9b39281de7c" providerId="AD" clId="Web-{2FFE1A5D-9246-6213-FDDE-FEBA59CEAC9E}" dt="2022-01-06T20:27:06.218" v="32" actId="20577"/>
      <pc:docMkLst>
        <pc:docMk/>
      </pc:docMkLst>
      <pc:sldChg chg="modSp">
        <pc:chgData name="Noel Dufrene" userId="S::ndufrene@migrantclinician.org::131c83a1-d70b-4f56-8487-a9b39281de7c" providerId="AD" clId="Web-{2FFE1A5D-9246-6213-FDDE-FEBA59CEAC9E}" dt="2022-01-06T20:27:06.218" v="32" actId="20577"/>
        <pc:sldMkLst>
          <pc:docMk/>
          <pc:sldMk cId="2314076300" sldId="257"/>
        </pc:sldMkLst>
        <pc:spChg chg="mod">
          <ac:chgData name="Noel Dufrene" userId="S::ndufrene@migrantclinician.org::131c83a1-d70b-4f56-8487-a9b39281de7c" providerId="AD" clId="Web-{2FFE1A5D-9246-6213-FDDE-FEBA59CEAC9E}" dt="2022-01-06T20:27:06.218" v="32" actId="20577"/>
          <ac:spMkLst>
            <pc:docMk/>
            <pc:sldMk cId="2314076300" sldId="257"/>
            <ac:spMk id="101" creationId="{904400D5-4235-44E3-A0F0-2183C360E0EB}"/>
          </ac:spMkLst>
        </pc:spChg>
      </pc:sldChg>
    </pc:docChg>
  </pc:docChgLst>
  <pc:docChgLst>
    <pc:chgData name="Noel Dufrene" userId="S::ndufrene@migrantclinician.org::131c83a1-d70b-4f56-8487-a9b39281de7c" providerId="AD" clId="Web-{4BCA4832-7844-3E70-B55D-1DD8C99AD9A1}"/>
    <pc:docChg chg="modSld">
      <pc:chgData name="Noel Dufrene" userId="S::ndufrene@migrantclinician.org::131c83a1-d70b-4f56-8487-a9b39281de7c" providerId="AD" clId="Web-{4BCA4832-7844-3E70-B55D-1DD8C99AD9A1}" dt="2021-12-23T17:01:54.164" v="23" actId="20577"/>
      <pc:docMkLst>
        <pc:docMk/>
      </pc:docMkLst>
      <pc:sldChg chg="modSp">
        <pc:chgData name="Noel Dufrene" userId="S::ndufrene@migrantclinician.org::131c83a1-d70b-4f56-8487-a9b39281de7c" providerId="AD" clId="Web-{4BCA4832-7844-3E70-B55D-1DD8C99AD9A1}" dt="2021-12-23T17:01:54.164" v="23" actId="20577"/>
        <pc:sldMkLst>
          <pc:docMk/>
          <pc:sldMk cId="863628216" sldId="256"/>
        </pc:sldMkLst>
        <pc:spChg chg="mod">
          <ac:chgData name="Noel Dufrene" userId="S::ndufrene@migrantclinician.org::131c83a1-d70b-4f56-8487-a9b39281de7c" providerId="AD" clId="Web-{4BCA4832-7844-3E70-B55D-1DD8C99AD9A1}" dt="2021-12-23T17:01:54.164" v="23" actId="20577"/>
          <ac:spMkLst>
            <pc:docMk/>
            <pc:sldMk cId="863628216" sldId="256"/>
            <ac:spMk id="10" creationId="{1A5F4A01-344D-4EE3-A0A1-9301F64A6BB1}"/>
          </ac:spMkLst>
        </pc:spChg>
        <pc:spChg chg="mod">
          <ac:chgData name="Noel Dufrene" userId="S::ndufrene@migrantclinician.org::131c83a1-d70b-4f56-8487-a9b39281de7c" providerId="AD" clId="Web-{4BCA4832-7844-3E70-B55D-1DD8C99AD9A1}" dt="2021-12-23T17:01:50.008" v="21" actId="20577"/>
          <ac:spMkLst>
            <pc:docMk/>
            <pc:sldMk cId="863628216" sldId="256"/>
            <ac:spMk id="57" creationId="{BF0C7DC3-1172-41B1-AA36-AE9EE26F1658}"/>
          </ac:spMkLst>
        </pc:spChg>
        <pc:spChg chg="mod">
          <ac:chgData name="Noel Dufrene" userId="S::ndufrene@migrantclinician.org::131c83a1-d70b-4f56-8487-a9b39281de7c" providerId="AD" clId="Web-{4BCA4832-7844-3E70-B55D-1DD8C99AD9A1}" dt="2021-12-23T17:01:45.461" v="19" actId="20577"/>
          <ac:spMkLst>
            <pc:docMk/>
            <pc:sldMk cId="863628216" sldId="256"/>
            <ac:spMk id="63" creationId="{3039E760-B36E-4833-85AD-AFFD85064626}"/>
          </ac:spMkLst>
        </pc:spChg>
        <pc:spChg chg="mod">
          <ac:chgData name="Noel Dufrene" userId="S::ndufrene@migrantclinician.org::131c83a1-d70b-4f56-8487-a9b39281de7c" providerId="AD" clId="Web-{4BCA4832-7844-3E70-B55D-1DD8C99AD9A1}" dt="2021-12-23T17:01:42.242" v="18" actId="20577"/>
          <ac:spMkLst>
            <pc:docMk/>
            <pc:sldMk cId="863628216" sldId="256"/>
            <ac:spMk id="65" creationId="{304D5CA4-54B1-4A3D-B278-0110600EAAAC}"/>
          </ac:spMkLst>
        </pc:spChg>
        <pc:spChg chg="mod">
          <ac:chgData name="Noel Dufrene" userId="S::ndufrene@migrantclinician.org::131c83a1-d70b-4f56-8487-a9b39281de7c" providerId="AD" clId="Web-{4BCA4832-7844-3E70-B55D-1DD8C99AD9A1}" dt="2021-12-23T16:43:40.947" v="3" actId="20577"/>
          <ac:spMkLst>
            <pc:docMk/>
            <pc:sldMk cId="863628216" sldId="256"/>
            <ac:spMk id="68" creationId="{197519F5-EBAC-41ED-B073-88797C167479}"/>
          </ac:spMkLst>
        </pc:spChg>
        <pc:spChg chg="mod">
          <ac:chgData name="Noel Dufrene" userId="S::ndufrene@migrantclinician.org::131c83a1-d70b-4f56-8487-a9b39281de7c" providerId="AD" clId="Web-{4BCA4832-7844-3E70-B55D-1DD8C99AD9A1}" dt="2021-12-23T16:43:36.869" v="1" actId="20577"/>
          <ac:spMkLst>
            <pc:docMk/>
            <pc:sldMk cId="863628216" sldId="256"/>
            <ac:spMk id="69" creationId="{8BAAB775-307E-4729-8AB5-CF0DE8A46729}"/>
          </ac:spMkLst>
        </pc:spChg>
      </pc:sldChg>
      <pc:sldChg chg="modSp">
        <pc:chgData name="Noel Dufrene" userId="S::ndufrene@migrantclinician.org::131c83a1-d70b-4f56-8487-a9b39281de7c" providerId="AD" clId="Web-{4BCA4832-7844-3E70-B55D-1DD8C99AD9A1}" dt="2021-12-23T16:52:20.303" v="9" actId="20577"/>
        <pc:sldMkLst>
          <pc:docMk/>
          <pc:sldMk cId="2314076300" sldId="257"/>
        </pc:sldMkLst>
        <pc:spChg chg="mod">
          <ac:chgData name="Noel Dufrene" userId="S::ndufrene@migrantclinician.org::131c83a1-d70b-4f56-8487-a9b39281de7c" providerId="AD" clId="Web-{4BCA4832-7844-3E70-B55D-1DD8C99AD9A1}" dt="2021-12-23T16:52:20.303" v="9" actId="20577"/>
          <ac:spMkLst>
            <pc:docMk/>
            <pc:sldMk cId="2314076300" sldId="257"/>
            <ac:spMk id="82" creationId="{546E0F50-AA1B-4BC9-9BBB-CD590A1ABBC5}"/>
          </ac:spMkLst>
        </pc:spChg>
        <pc:spChg chg="mod">
          <ac:chgData name="Noel Dufrene" userId="S::ndufrene@migrantclinician.org::131c83a1-d70b-4f56-8487-a9b39281de7c" providerId="AD" clId="Web-{4BCA4832-7844-3E70-B55D-1DD8C99AD9A1}" dt="2021-12-23T16:51:59.225" v="4" actId="20577"/>
          <ac:spMkLst>
            <pc:docMk/>
            <pc:sldMk cId="2314076300" sldId="257"/>
            <ac:spMk id="83" creationId="{5C0C6FD9-403F-4628-86F1-45478805AADC}"/>
          </ac:spMkLst>
        </pc:spChg>
        <pc:spChg chg="mod">
          <ac:chgData name="Noel Dufrene" userId="S::ndufrene@migrantclinician.org::131c83a1-d70b-4f56-8487-a9b39281de7c" providerId="AD" clId="Web-{4BCA4832-7844-3E70-B55D-1DD8C99AD9A1}" dt="2021-12-23T16:52:09.662" v="7" actId="20577"/>
          <ac:spMkLst>
            <pc:docMk/>
            <pc:sldMk cId="2314076300" sldId="257"/>
            <ac:spMk id="101" creationId="{904400D5-4235-44E3-A0F0-2183C360E0EB}"/>
          </ac:spMkLst>
        </pc:spChg>
        <pc:spChg chg="mod">
          <ac:chgData name="Noel Dufrene" userId="S::ndufrene@migrantclinician.org::131c83a1-d70b-4f56-8487-a9b39281de7c" providerId="AD" clId="Web-{4BCA4832-7844-3E70-B55D-1DD8C99AD9A1}" dt="2021-12-23T16:52:05.256" v="6" actId="20577"/>
          <ac:spMkLst>
            <pc:docMk/>
            <pc:sldMk cId="2314076300" sldId="257"/>
            <ac:spMk id="108" creationId="{BAB95AEC-6B96-462D-AC34-224E370E066C}"/>
          </ac:spMkLst>
        </pc:spChg>
        <pc:spChg chg="mod">
          <ac:chgData name="Noel Dufrene" userId="S::ndufrene@migrantclinician.org::131c83a1-d70b-4f56-8487-a9b39281de7c" providerId="AD" clId="Web-{4BCA4832-7844-3E70-B55D-1DD8C99AD9A1}" dt="2021-12-23T16:52:13.616" v="8" actId="20577"/>
          <ac:spMkLst>
            <pc:docMk/>
            <pc:sldMk cId="2314076300" sldId="257"/>
            <ac:spMk id="110" creationId="{BF247A29-5D55-4E85-ABEB-BD2C8E643642}"/>
          </ac:spMkLst>
        </pc:spChg>
      </pc:sldChg>
    </pc:docChg>
  </pc:docChgLst>
  <pc:docChgLst>
    <pc:chgData name="Noel Dufrene" userId="S::ndufrene@migrantclinician.org::131c83a1-d70b-4f56-8487-a9b39281de7c" providerId="AD" clId="Web-{F1ACE625-5830-7F08-375B-3D87CDFAFE6B}"/>
    <pc:docChg chg="modSld">
      <pc:chgData name="Noel Dufrene" userId="S::ndufrene@migrantclinician.org::131c83a1-d70b-4f56-8487-a9b39281de7c" providerId="AD" clId="Web-{F1ACE625-5830-7F08-375B-3D87CDFAFE6B}" dt="2021-12-22T14:22:05.341" v="4" actId="20577"/>
      <pc:docMkLst>
        <pc:docMk/>
      </pc:docMkLst>
      <pc:sldChg chg="modSp">
        <pc:chgData name="Noel Dufrene" userId="S::ndufrene@migrantclinician.org::131c83a1-d70b-4f56-8487-a9b39281de7c" providerId="AD" clId="Web-{F1ACE625-5830-7F08-375B-3D87CDFAFE6B}" dt="2021-12-22T14:22:05.341" v="4" actId="20577"/>
        <pc:sldMkLst>
          <pc:docMk/>
          <pc:sldMk cId="2314076300" sldId="257"/>
        </pc:sldMkLst>
        <pc:spChg chg="mod">
          <ac:chgData name="Noel Dufrene" userId="S::ndufrene@migrantclinician.org::131c83a1-d70b-4f56-8487-a9b39281de7c" providerId="AD" clId="Web-{F1ACE625-5830-7F08-375B-3D87CDFAFE6B}" dt="2021-12-22T14:22:05.341" v="4" actId="20577"/>
          <ac:spMkLst>
            <pc:docMk/>
            <pc:sldMk cId="2314076300" sldId="257"/>
            <ac:spMk id="83" creationId="{5C0C6FD9-403F-4628-86F1-45478805AADC}"/>
          </ac:spMkLst>
        </pc:spChg>
      </pc:sldChg>
    </pc:docChg>
  </pc:docChgLst>
  <pc:docChgLst>
    <pc:chgData name="Noel Dufrene" userId="S::ndufrene@migrantclinician.org::131c83a1-d70b-4f56-8487-a9b39281de7c" providerId="AD" clId="Web-{A2EDB2F6-0D8A-43C7-0F1A-8A9C5ED128C5}"/>
    <pc:docChg chg="modSld">
      <pc:chgData name="Noel Dufrene" userId="S::ndufrene@migrantclinician.org::131c83a1-d70b-4f56-8487-a9b39281de7c" providerId="AD" clId="Web-{A2EDB2F6-0D8A-43C7-0F1A-8A9C5ED128C5}" dt="2021-12-20T21:48:21.229" v="54" actId="1076"/>
      <pc:docMkLst>
        <pc:docMk/>
      </pc:docMkLst>
      <pc:sldChg chg="modSp">
        <pc:chgData name="Noel Dufrene" userId="S::ndufrene@migrantclinician.org::131c83a1-d70b-4f56-8487-a9b39281de7c" providerId="AD" clId="Web-{A2EDB2F6-0D8A-43C7-0F1A-8A9C5ED128C5}" dt="2021-12-20T21:44:32.620" v="42" actId="20577"/>
        <pc:sldMkLst>
          <pc:docMk/>
          <pc:sldMk cId="863628216" sldId="256"/>
        </pc:sldMkLst>
        <pc:spChg chg="mod">
          <ac:chgData name="Noel Dufrene" userId="S::ndufrene@migrantclinician.org::131c83a1-d70b-4f56-8487-a9b39281de7c" providerId="AD" clId="Web-{A2EDB2F6-0D8A-43C7-0F1A-8A9C5ED128C5}" dt="2021-12-20T21:44:32.620" v="42" actId="20577"/>
          <ac:spMkLst>
            <pc:docMk/>
            <pc:sldMk cId="863628216" sldId="256"/>
            <ac:spMk id="57" creationId="{BF0C7DC3-1172-41B1-AA36-AE9EE26F1658}"/>
          </ac:spMkLst>
        </pc:spChg>
        <pc:spChg chg="mod">
          <ac:chgData name="Noel Dufrene" userId="S::ndufrene@migrantclinician.org::131c83a1-d70b-4f56-8487-a9b39281de7c" providerId="AD" clId="Web-{A2EDB2F6-0D8A-43C7-0F1A-8A9C5ED128C5}" dt="2021-12-20T21:42:36.988" v="39" actId="20577"/>
          <ac:spMkLst>
            <pc:docMk/>
            <pc:sldMk cId="863628216" sldId="256"/>
            <ac:spMk id="68" creationId="{197519F5-EBAC-41ED-B073-88797C167479}"/>
          </ac:spMkLst>
        </pc:spChg>
      </pc:sldChg>
      <pc:sldChg chg="addSp delSp modSp delCm">
        <pc:chgData name="Noel Dufrene" userId="S::ndufrene@migrantclinician.org::131c83a1-d70b-4f56-8487-a9b39281de7c" providerId="AD" clId="Web-{A2EDB2F6-0D8A-43C7-0F1A-8A9C5ED128C5}" dt="2021-12-20T21:48:21.229" v="54" actId="1076"/>
        <pc:sldMkLst>
          <pc:docMk/>
          <pc:sldMk cId="2314076300" sldId="257"/>
        </pc:sldMkLst>
        <pc:spChg chg="add del mod">
          <ac:chgData name="Noel Dufrene" userId="S::ndufrene@migrantclinician.org::131c83a1-d70b-4f56-8487-a9b39281de7c" providerId="AD" clId="Web-{A2EDB2F6-0D8A-43C7-0F1A-8A9C5ED128C5}" dt="2021-12-20T21:48:14.338" v="52"/>
          <ac:spMkLst>
            <pc:docMk/>
            <pc:sldMk cId="2314076300" sldId="257"/>
            <ac:spMk id="82" creationId="{EBAABD45-C053-421A-B727-C573A6B99DEB}"/>
          </ac:spMkLst>
        </pc:spChg>
        <pc:spChg chg="add mod">
          <ac:chgData name="Noel Dufrene" userId="S::ndufrene@migrantclinician.org::131c83a1-d70b-4f56-8487-a9b39281de7c" providerId="AD" clId="Web-{A2EDB2F6-0D8A-43C7-0F1A-8A9C5ED128C5}" dt="2021-12-20T21:48:21.229" v="54" actId="1076"/>
          <ac:spMkLst>
            <pc:docMk/>
            <pc:sldMk cId="2314076300" sldId="257"/>
            <ac:spMk id="83" creationId="{5C0C6FD9-403F-4628-86F1-45478805AADC}"/>
          </ac:spMkLst>
        </pc:spChg>
        <pc:spChg chg="mod">
          <ac:chgData name="Noel Dufrene" userId="S::ndufrene@migrantclinician.org::131c83a1-d70b-4f56-8487-a9b39281de7c" providerId="AD" clId="Web-{A2EDB2F6-0D8A-43C7-0F1A-8A9C5ED128C5}" dt="2021-12-20T21:46:15.893" v="46" actId="1076"/>
          <ac:spMkLst>
            <pc:docMk/>
            <pc:sldMk cId="2314076300" sldId="257"/>
            <ac:spMk id="94" creationId="{6A780DB7-0929-46D2-9C96-87885B1772A0}"/>
          </ac:spMkLst>
        </pc:spChg>
        <pc:spChg chg="mod">
          <ac:chgData name="Noel Dufrene" userId="S::ndufrene@migrantclinician.org::131c83a1-d70b-4f56-8487-a9b39281de7c" providerId="AD" clId="Web-{A2EDB2F6-0D8A-43C7-0F1A-8A9C5ED128C5}" dt="2021-12-20T21:44:38.074" v="43" actId="20577"/>
          <ac:spMkLst>
            <pc:docMk/>
            <pc:sldMk cId="2314076300" sldId="257"/>
            <ac:spMk id="101" creationId="{904400D5-4235-44E3-A0F0-2183C360E0EB}"/>
          </ac:spMkLst>
        </pc:spChg>
        <pc:spChg chg="del mod">
          <ac:chgData name="Noel Dufrene" userId="S::ndufrene@migrantclinician.org::131c83a1-d70b-4f56-8487-a9b39281de7c" providerId="AD" clId="Web-{A2EDB2F6-0D8A-43C7-0F1A-8A9C5ED128C5}" dt="2021-12-20T19:04:51.486" v="3"/>
          <ac:spMkLst>
            <pc:docMk/>
            <pc:sldMk cId="2314076300" sldId="257"/>
            <ac:spMk id="102" creationId="{4C21A323-F65B-48A5-B37D-2CE703D9F642}"/>
          </ac:spMkLst>
        </pc:spChg>
        <pc:spChg chg="mod">
          <ac:chgData name="Noel Dufrene" userId="S::ndufrene@migrantclinician.org::131c83a1-d70b-4f56-8487-a9b39281de7c" providerId="AD" clId="Web-{A2EDB2F6-0D8A-43C7-0F1A-8A9C5ED128C5}" dt="2021-12-20T21:41:55.798" v="34" actId="20577"/>
          <ac:spMkLst>
            <pc:docMk/>
            <pc:sldMk cId="2314076300" sldId="257"/>
            <ac:spMk id="108" creationId="{BAB95AEC-6B96-462D-AC34-224E370E066C}"/>
          </ac:spMkLst>
        </pc:spChg>
        <pc:spChg chg="mod">
          <ac:chgData name="Noel Dufrene" userId="S::ndufrene@migrantclinician.org::131c83a1-d70b-4f56-8487-a9b39281de7c" providerId="AD" clId="Web-{A2EDB2F6-0D8A-43C7-0F1A-8A9C5ED128C5}" dt="2021-12-20T21:46:09.736" v="44" actId="1076"/>
          <ac:spMkLst>
            <pc:docMk/>
            <pc:sldMk cId="2314076300" sldId="257"/>
            <ac:spMk id="110" creationId="{BF247A29-5D55-4E85-ABEB-BD2C8E643642}"/>
          </ac:spMkLst>
        </pc:spChg>
        <pc:grpChg chg="mod">
          <ac:chgData name="Noel Dufrene" userId="S::ndufrene@migrantclinician.org::131c83a1-d70b-4f56-8487-a9b39281de7c" providerId="AD" clId="Web-{A2EDB2F6-0D8A-43C7-0F1A-8A9C5ED128C5}" dt="2021-12-20T21:46:21.268" v="47" actId="1076"/>
          <ac:grpSpMkLst>
            <pc:docMk/>
            <pc:sldMk cId="2314076300" sldId="257"/>
            <ac:grpSpMk id="18" creationId="{A6330557-A2A5-447D-8C26-D88E37F1D419}"/>
          </ac:grpSpMkLst>
        </pc:grpChg>
        <pc:picChg chg="add del">
          <ac:chgData name="Noel Dufrene" userId="S::ndufrene@migrantclinician.org::131c83a1-d70b-4f56-8487-a9b39281de7c" providerId="AD" clId="Web-{A2EDB2F6-0D8A-43C7-0F1A-8A9C5ED128C5}" dt="2021-12-20T21:40:04.290" v="17"/>
          <ac:picMkLst>
            <pc:docMk/>
            <pc:sldMk cId="2314076300" sldId="257"/>
            <ac:picMk id="73" creationId="{B9960E9D-4B6C-4B0E-83AB-05971BD5AECA}"/>
          </ac:picMkLst>
        </pc:picChg>
      </pc:sldChg>
    </pc:docChg>
  </pc:docChgLst>
  <pc:docChgLst>
    <pc:chgData name="Noel Dufrene" userId="S::ndufrene@migrantclinician.org::131c83a1-d70b-4f56-8487-a9b39281de7c" providerId="AD" clId="Web-{A714E5E8-7DCF-2315-24E9-1DA4E234CEED}"/>
    <pc:docChg chg="">
      <pc:chgData name="Noel Dufrene" userId="S::ndufrene@migrantclinician.org::131c83a1-d70b-4f56-8487-a9b39281de7c" providerId="AD" clId="Web-{A714E5E8-7DCF-2315-24E9-1DA4E234CEED}" dt="2021-12-20T17:05:48.309" v="0"/>
      <pc:docMkLst>
        <pc:docMk/>
      </pc:docMkLst>
      <pc:sldChg chg="delCm">
        <pc:chgData name="Noel Dufrene" userId="S::ndufrene@migrantclinician.org::131c83a1-d70b-4f56-8487-a9b39281de7c" providerId="AD" clId="Web-{A714E5E8-7DCF-2315-24E9-1DA4E234CEED}" dt="2021-12-20T17:05:48.309" v="0"/>
        <pc:sldMkLst>
          <pc:docMk/>
          <pc:sldMk cId="2314076300" sldId="257"/>
        </pc:sldMkLst>
      </pc:sldChg>
    </pc:docChg>
  </pc:docChgLst>
  <pc:docChgLst>
    <pc:chgData name="Amy Liebman" userId="S::aliebman@migrantclinician.org::59da9bd5-3b01-4476-8a94-d6cba23d62c0" providerId="AD" clId="Web-{8C11BE47-0BD4-492F-8A8B-A339663A0AE6}"/>
    <pc:docChg chg="mod modSld">
      <pc:chgData name="Amy Liebman" userId="S::aliebman@migrantclinician.org::59da9bd5-3b01-4476-8a94-d6cba23d62c0" providerId="AD" clId="Web-{8C11BE47-0BD4-492F-8A8B-A339663A0AE6}" dt="2021-12-16T20:21:24.626" v="10" actId="1076"/>
      <pc:docMkLst>
        <pc:docMk/>
      </pc:docMkLst>
      <pc:sldChg chg="modSp modCm">
        <pc:chgData name="Amy Liebman" userId="S::aliebman@migrantclinician.org::59da9bd5-3b01-4476-8a94-d6cba23d62c0" providerId="AD" clId="Web-{8C11BE47-0BD4-492F-8A8B-A339663A0AE6}" dt="2021-12-16T20:21:24.626" v="10" actId="1076"/>
        <pc:sldMkLst>
          <pc:docMk/>
          <pc:sldMk cId="863628216" sldId="256"/>
        </pc:sldMkLst>
        <pc:spChg chg="mod">
          <ac:chgData name="Amy Liebman" userId="S::aliebman@migrantclinician.org::59da9bd5-3b01-4476-8a94-d6cba23d62c0" providerId="AD" clId="Web-{8C11BE47-0BD4-492F-8A8B-A339663A0AE6}" dt="2021-12-16T20:21:24.626" v="10" actId="1076"/>
          <ac:spMkLst>
            <pc:docMk/>
            <pc:sldMk cId="863628216" sldId="256"/>
            <ac:spMk id="68" creationId="{197519F5-EBAC-41ED-B073-88797C167479}"/>
          </ac:spMkLst>
        </pc:spChg>
        <pc:spChg chg="mod">
          <ac:chgData name="Amy Liebman" userId="S::aliebman@migrantclinician.org::59da9bd5-3b01-4476-8a94-d6cba23d62c0" providerId="AD" clId="Web-{8C11BE47-0BD4-492F-8A8B-A339663A0AE6}" dt="2021-12-16T18:59:31.596" v="1" actId="20577"/>
          <ac:spMkLst>
            <pc:docMk/>
            <pc:sldMk cId="863628216" sldId="256"/>
            <ac:spMk id="69" creationId="{8BAAB775-307E-4729-8AB5-CF0DE8A46729}"/>
          </ac:spMkLst>
        </pc:spChg>
      </pc:sldChg>
    </pc:docChg>
  </pc:docChgLst>
  <pc:docChgLst>
    <pc:chgData name="Noel Dufrene" userId="S::ndufrene@migrantclinician.org::131c83a1-d70b-4f56-8487-a9b39281de7c" providerId="AD" clId="Web-{CC67AD86-5DB4-4F1A-8A1B-9EDA00D30159}"/>
    <pc:docChg chg="mod modSld">
      <pc:chgData name="Noel Dufrene" userId="S::ndufrene@migrantclinician.org::131c83a1-d70b-4f56-8487-a9b39281de7c" providerId="AD" clId="Web-{CC67AD86-5DB4-4F1A-8A1B-9EDA00D30159}" dt="2021-12-16T21:20:11.861" v="209" actId="20577"/>
      <pc:docMkLst>
        <pc:docMk/>
      </pc:docMkLst>
      <pc:sldChg chg="addSp modSp addCm delCm modCm">
        <pc:chgData name="Noel Dufrene" userId="S::ndufrene@migrantclinician.org::131c83a1-d70b-4f56-8487-a9b39281de7c" providerId="AD" clId="Web-{CC67AD86-5DB4-4F1A-8A1B-9EDA00D30159}" dt="2021-12-16T21:20:11.861" v="209" actId="20577"/>
        <pc:sldMkLst>
          <pc:docMk/>
          <pc:sldMk cId="863628216" sldId="256"/>
        </pc:sldMkLst>
        <pc:spChg chg="add">
          <ac:chgData name="Noel Dufrene" userId="S::ndufrene@migrantclinician.org::131c83a1-d70b-4f56-8487-a9b39281de7c" providerId="AD" clId="Web-{CC67AD86-5DB4-4F1A-8A1B-9EDA00D30159}" dt="2021-12-16T20:29:42.420" v="121"/>
          <ac:spMkLst>
            <pc:docMk/>
            <pc:sldMk cId="863628216" sldId="256"/>
            <ac:spMk id="8" creationId="{0C7C6618-C9C4-42FE-B852-F0520CC74AF2}"/>
          </ac:spMkLst>
        </pc:spChg>
        <pc:spChg chg="mod">
          <ac:chgData name="Noel Dufrene" userId="S::ndufrene@migrantclinician.org::131c83a1-d70b-4f56-8487-a9b39281de7c" providerId="AD" clId="Web-{CC67AD86-5DB4-4F1A-8A1B-9EDA00D30159}" dt="2021-12-16T21:20:11.861" v="209" actId="20577"/>
          <ac:spMkLst>
            <pc:docMk/>
            <pc:sldMk cId="863628216" sldId="256"/>
            <ac:spMk id="37" creationId="{5F98A33C-7962-4B3C-B25B-C9892753FC58}"/>
          </ac:spMkLst>
        </pc:spChg>
        <pc:spChg chg="mod">
          <ac:chgData name="Noel Dufrene" userId="S::ndufrene@migrantclinician.org::131c83a1-d70b-4f56-8487-a9b39281de7c" providerId="AD" clId="Web-{CC67AD86-5DB4-4F1A-8A1B-9EDA00D30159}" dt="2021-12-16T19:55:52.697" v="103" actId="20577"/>
          <ac:spMkLst>
            <pc:docMk/>
            <pc:sldMk cId="863628216" sldId="256"/>
            <ac:spMk id="57" creationId="{BF0C7DC3-1172-41B1-AA36-AE9EE26F1658}"/>
          </ac:spMkLst>
        </pc:spChg>
        <pc:spChg chg="mod">
          <ac:chgData name="Noel Dufrene" userId="S::ndufrene@migrantclinician.org::131c83a1-d70b-4f56-8487-a9b39281de7c" providerId="AD" clId="Web-{CC67AD86-5DB4-4F1A-8A1B-9EDA00D30159}" dt="2021-12-16T20:32:17.251" v="205" actId="20577"/>
          <ac:spMkLst>
            <pc:docMk/>
            <pc:sldMk cId="863628216" sldId="256"/>
            <ac:spMk id="68" creationId="{197519F5-EBAC-41ED-B073-88797C167479}"/>
          </ac:spMkLst>
        </pc:spChg>
        <pc:spChg chg="mod">
          <ac:chgData name="Noel Dufrene" userId="S::ndufrene@migrantclinician.org::131c83a1-d70b-4f56-8487-a9b39281de7c" providerId="AD" clId="Web-{CC67AD86-5DB4-4F1A-8A1B-9EDA00D30159}" dt="2021-12-16T20:26:39.744" v="107" actId="20577"/>
          <ac:spMkLst>
            <pc:docMk/>
            <pc:sldMk cId="863628216" sldId="256"/>
            <ac:spMk id="69" creationId="{8BAAB775-307E-4729-8AB5-CF0DE8A46729}"/>
          </ac:spMkLst>
        </pc:spChg>
        <pc:spChg chg="mod">
          <ac:chgData name="Noel Dufrene" userId="S::ndufrene@migrantclinician.org::131c83a1-d70b-4f56-8487-a9b39281de7c" providerId="AD" clId="Web-{CC67AD86-5DB4-4F1A-8A1B-9EDA00D30159}" dt="2021-12-16T21:20:11.752" v="208" actId="20577"/>
          <ac:spMkLst>
            <pc:docMk/>
            <pc:sldMk cId="863628216" sldId="256"/>
            <ac:spMk id="74" creationId="{48A3881D-D230-4BED-914B-A3B68A241015}"/>
          </ac:spMkLst>
        </pc:spChg>
      </pc:sldChg>
      <pc:sldChg chg="addCm modCm">
        <pc:chgData name="Noel Dufrene" userId="S::ndufrene@migrantclinician.org::131c83a1-d70b-4f56-8487-a9b39281de7c" providerId="AD" clId="Web-{CC67AD86-5DB4-4F1A-8A1B-9EDA00D30159}" dt="2021-12-16T20:38:37.790" v="207"/>
        <pc:sldMkLst>
          <pc:docMk/>
          <pc:sldMk cId="2314076300" sldId="257"/>
        </pc:sldMkLst>
      </pc:sldChg>
    </pc:docChg>
  </pc:docChgLst>
  <pc:docChgLst>
    <pc:chgData name="Noel Dufrene" userId="S::ndufrene@migrantclinician.org::131c83a1-d70b-4f56-8487-a9b39281de7c" providerId="AD" clId="Web-{A088D8FE-9AF0-8E24-82EA-7B2BA2ADFFF5}"/>
    <pc:docChg chg="modSld">
      <pc:chgData name="Noel Dufrene" userId="S::ndufrene@migrantclinician.org::131c83a1-d70b-4f56-8487-a9b39281de7c" providerId="AD" clId="Web-{A088D8FE-9AF0-8E24-82EA-7B2BA2ADFFF5}" dt="2021-12-21T19:34:40.809" v="34" actId="20577"/>
      <pc:docMkLst>
        <pc:docMk/>
      </pc:docMkLst>
      <pc:sldChg chg="modSp">
        <pc:chgData name="Noel Dufrene" userId="S::ndufrene@migrantclinician.org::131c83a1-d70b-4f56-8487-a9b39281de7c" providerId="AD" clId="Web-{A088D8FE-9AF0-8E24-82EA-7B2BA2ADFFF5}" dt="2021-12-21T19:12:41.617" v="28" actId="20577"/>
        <pc:sldMkLst>
          <pc:docMk/>
          <pc:sldMk cId="863628216" sldId="256"/>
        </pc:sldMkLst>
        <pc:spChg chg="mod">
          <ac:chgData name="Noel Dufrene" userId="S::ndufrene@migrantclinician.org::131c83a1-d70b-4f56-8487-a9b39281de7c" providerId="AD" clId="Web-{A088D8FE-9AF0-8E24-82EA-7B2BA2ADFFF5}" dt="2021-12-21T19:12:41.617" v="28" actId="20577"/>
          <ac:spMkLst>
            <pc:docMk/>
            <pc:sldMk cId="863628216" sldId="256"/>
            <ac:spMk id="10" creationId="{1A5F4A01-344D-4EE3-A0A1-9301F64A6BB1}"/>
          </ac:spMkLst>
        </pc:spChg>
        <pc:spChg chg="mod">
          <ac:chgData name="Noel Dufrene" userId="S::ndufrene@migrantclinician.org::131c83a1-d70b-4f56-8487-a9b39281de7c" providerId="AD" clId="Web-{A088D8FE-9AF0-8E24-82EA-7B2BA2ADFFF5}" dt="2021-12-21T18:22:14.231" v="14" actId="20577"/>
          <ac:spMkLst>
            <pc:docMk/>
            <pc:sldMk cId="863628216" sldId="256"/>
            <ac:spMk id="57" creationId="{BF0C7DC3-1172-41B1-AA36-AE9EE26F1658}"/>
          </ac:spMkLst>
        </pc:spChg>
        <pc:spChg chg="mod">
          <ac:chgData name="Noel Dufrene" userId="S::ndufrene@migrantclinician.org::131c83a1-d70b-4f56-8487-a9b39281de7c" providerId="AD" clId="Web-{A088D8FE-9AF0-8E24-82EA-7B2BA2ADFFF5}" dt="2021-12-21T18:22:09.747" v="13" actId="20577"/>
          <ac:spMkLst>
            <pc:docMk/>
            <pc:sldMk cId="863628216" sldId="256"/>
            <ac:spMk id="63" creationId="{3039E760-B36E-4833-85AD-AFFD85064626}"/>
          </ac:spMkLst>
        </pc:spChg>
        <pc:spChg chg="mod">
          <ac:chgData name="Noel Dufrene" userId="S::ndufrene@migrantclinician.org::131c83a1-d70b-4f56-8487-a9b39281de7c" providerId="AD" clId="Web-{A088D8FE-9AF0-8E24-82EA-7B2BA2ADFFF5}" dt="2021-12-21T18:22:04.622" v="12" actId="20577"/>
          <ac:spMkLst>
            <pc:docMk/>
            <pc:sldMk cId="863628216" sldId="256"/>
            <ac:spMk id="65" creationId="{304D5CA4-54B1-4A3D-B278-0110600EAAAC}"/>
          </ac:spMkLst>
        </pc:spChg>
        <pc:spChg chg="mod">
          <ac:chgData name="Noel Dufrene" userId="S::ndufrene@migrantclinician.org::131c83a1-d70b-4f56-8487-a9b39281de7c" providerId="AD" clId="Web-{A088D8FE-9AF0-8E24-82EA-7B2BA2ADFFF5}" dt="2021-12-21T18:22:33.888" v="19" actId="20577"/>
          <ac:spMkLst>
            <pc:docMk/>
            <pc:sldMk cId="863628216" sldId="256"/>
            <ac:spMk id="68" creationId="{197519F5-EBAC-41ED-B073-88797C167479}"/>
          </ac:spMkLst>
        </pc:spChg>
        <pc:spChg chg="mod">
          <ac:chgData name="Noel Dufrene" userId="S::ndufrene@migrantclinician.org::131c83a1-d70b-4f56-8487-a9b39281de7c" providerId="AD" clId="Web-{A088D8FE-9AF0-8E24-82EA-7B2BA2ADFFF5}" dt="2021-12-21T18:22:17.060" v="15" actId="20577"/>
          <ac:spMkLst>
            <pc:docMk/>
            <pc:sldMk cId="863628216" sldId="256"/>
            <ac:spMk id="69" creationId="{8BAAB775-307E-4729-8AB5-CF0DE8A46729}"/>
          </ac:spMkLst>
        </pc:spChg>
      </pc:sldChg>
      <pc:sldChg chg="delSp modSp">
        <pc:chgData name="Noel Dufrene" userId="S::ndufrene@migrantclinician.org::131c83a1-d70b-4f56-8487-a9b39281de7c" providerId="AD" clId="Web-{A088D8FE-9AF0-8E24-82EA-7B2BA2ADFFF5}" dt="2021-12-21T19:34:40.809" v="34" actId="20577"/>
        <pc:sldMkLst>
          <pc:docMk/>
          <pc:sldMk cId="2314076300" sldId="257"/>
        </pc:sldMkLst>
        <pc:spChg chg="del">
          <ac:chgData name="Noel Dufrene" userId="S::ndufrene@migrantclinician.org::131c83a1-d70b-4f56-8487-a9b39281de7c" providerId="AD" clId="Web-{A088D8FE-9AF0-8E24-82EA-7B2BA2ADFFF5}" dt="2021-12-21T17:50:33.754" v="0"/>
          <ac:spMkLst>
            <pc:docMk/>
            <pc:sldMk cId="2314076300" sldId="257"/>
            <ac:spMk id="73" creationId="{2AD83E31-64A5-4E11-AAFB-E21EB40AA0DF}"/>
          </ac:spMkLst>
        </pc:spChg>
        <pc:spChg chg="mod">
          <ac:chgData name="Noel Dufrene" userId="S::ndufrene@migrantclinician.org::131c83a1-d70b-4f56-8487-a9b39281de7c" providerId="AD" clId="Web-{A088D8FE-9AF0-8E24-82EA-7B2BA2ADFFF5}" dt="2021-12-21T19:34:26.355" v="32" actId="20577"/>
          <ac:spMkLst>
            <pc:docMk/>
            <pc:sldMk cId="2314076300" sldId="257"/>
            <ac:spMk id="83" creationId="{5C0C6FD9-403F-4628-86F1-45478805AADC}"/>
          </ac:spMkLst>
        </pc:spChg>
        <pc:spChg chg="mod">
          <ac:chgData name="Noel Dufrene" userId="S::ndufrene@migrantclinician.org::131c83a1-d70b-4f56-8487-a9b39281de7c" providerId="AD" clId="Web-{A088D8FE-9AF0-8E24-82EA-7B2BA2ADFFF5}" dt="2021-12-21T19:34:40.809" v="34" actId="20577"/>
          <ac:spMkLst>
            <pc:docMk/>
            <pc:sldMk cId="2314076300" sldId="257"/>
            <ac:spMk id="101" creationId="{904400D5-4235-44E3-A0F0-2183C360E0EB}"/>
          </ac:spMkLst>
        </pc:spChg>
        <pc:spChg chg="mod">
          <ac:chgData name="Noel Dufrene" userId="S::ndufrene@migrantclinician.org::131c83a1-d70b-4f56-8487-a9b39281de7c" providerId="AD" clId="Web-{A088D8FE-9AF0-8E24-82EA-7B2BA2ADFFF5}" dt="2021-12-21T18:22:49.529" v="22" actId="20577"/>
          <ac:spMkLst>
            <pc:docMk/>
            <pc:sldMk cId="2314076300" sldId="257"/>
            <ac:spMk id="108" creationId="{BAB95AEC-6B96-462D-AC34-224E370E066C}"/>
          </ac:spMkLst>
        </pc:spChg>
        <pc:spChg chg="mod">
          <ac:chgData name="Noel Dufrene" userId="S::ndufrene@migrantclinician.org::131c83a1-d70b-4f56-8487-a9b39281de7c" providerId="AD" clId="Web-{A088D8FE-9AF0-8E24-82EA-7B2BA2ADFFF5}" dt="2021-12-21T18:23:02.998" v="26" actId="20577"/>
          <ac:spMkLst>
            <pc:docMk/>
            <pc:sldMk cId="2314076300" sldId="257"/>
            <ac:spMk id="110" creationId="{BF247A29-5D55-4E85-ABEB-BD2C8E643642}"/>
          </ac:spMkLst>
        </pc:spChg>
      </pc:sldChg>
    </pc:docChg>
  </pc:docChgLst>
  <pc:docChgLst>
    <pc:chgData name="Giovanni Lopez-Quezada" userId="d444c8ac-3606-446b-ab90-a96ed9b696ec" providerId="ADAL" clId="{38ECCF40-D4AD-4F21-AA90-44F2315D4788}"/>
    <pc:docChg chg="custSel modSld">
      <pc:chgData name="Giovanni Lopez-Quezada" userId="d444c8ac-3606-446b-ab90-a96ed9b696ec" providerId="ADAL" clId="{38ECCF40-D4AD-4F21-AA90-44F2315D4788}" dt="2021-12-17T22:58:47.441" v="20" actId="1036"/>
      <pc:docMkLst>
        <pc:docMk/>
      </pc:docMkLst>
      <pc:sldChg chg="addSp delSp modSp mod">
        <pc:chgData name="Giovanni Lopez-Quezada" userId="d444c8ac-3606-446b-ab90-a96ed9b696ec" providerId="ADAL" clId="{38ECCF40-D4AD-4F21-AA90-44F2315D4788}" dt="2021-12-17T22:58:47.441" v="20" actId="1036"/>
        <pc:sldMkLst>
          <pc:docMk/>
          <pc:sldMk cId="863628216" sldId="256"/>
        </pc:sldMkLst>
        <pc:spChg chg="del">
          <ac:chgData name="Giovanni Lopez-Quezada" userId="d444c8ac-3606-446b-ab90-a96ed9b696ec" providerId="ADAL" clId="{38ECCF40-D4AD-4F21-AA90-44F2315D4788}" dt="2021-12-17T22:44:26.404" v="0" actId="478"/>
          <ac:spMkLst>
            <pc:docMk/>
            <pc:sldMk cId="863628216" sldId="256"/>
            <ac:spMk id="8" creationId="{0C7C6618-C9C4-42FE-B852-F0520CC74AF2}"/>
          </ac:spMkLst>
        </pc:spChg>
        <pc:spChg chg="mod">
          <ac:chgData name="Giovanni Lopez-Quezada" userId="d444c8ac-3606-446b-ab90-a96ed9b696ec" providerId="ADAL" clId="{38ECCF40-D4AD-4F21-AA90-44F2315D4788}" dt="2021-12-17T22:58:26.941" v="11" actId="1076"/>
          <ac:spMkLst>
            <pc:docMk/>
            <pc:sldMk cId="863628216" sldId="256"/>
            <ac:spMk id="36" creationId="{6412BEDF-938B-4552-A838-8D513795A6C4}"/>
          </ac:spMkLst>
        </pc:spChg>
        <pc:spChg chg="del">
          <ac:chgData name="Giovanni Lopez-Quezada" userId="d444c8ac-3606-446b-ab90-a96ed9b696ec" providerId="ADAL" clId="{38ECCF40-D4AD-4F21-AA90-44F2315D4788}" dt="2021-12-17T22:44:30.717" v="1" actId="478"/>
          <ac:spMkLst>
            <pc:docMk/>
            <pc:sldMk cId="863628216" sldId="256"/>
            <ac:spMk id="37" creationId="{5F98A33C-7962-4B3C-B25B-C9892753FC58}"/>
          </ac:spMkLst>
        </pc:spChg>
        <pc:spChg chg="add del mod">
          <ac:chgData name="Giovanni Lopez-Quezada" userId="d444c8ac-3606-446b-ab90-a96ed9b696ec" providerId="ADAL" clId="{38ECCF40-D4AD-4F21-AA90-44F2315D4788}" dt="2021-12-17T22:58:18.702" v="8" actId="478"/>
          <ac:spMkLst>
            <pc:docMk/>
            <pc:sldMk cId="863628216" sldId="256"/>
            <ac:spMk id="56" creationId="{0E840B19-D6F6-416F-97F8-99B1A09E31F3}"/>
          </ac:spMkLst>
        </pc:spChg>
        <pc:spChg chg="add del mod">
          <ac:chgData name="Giovanni Lopez-Quezada" userId="d444c8ac-3606-446b-ab90-a96ed9b696ec" providerId="ADAL" clId="{38ECCF40-D4AD-4F21-AA90-44F2315D4788}" dt="2021-12-17T22:58:18.702" v="8" actId="478"/>
          <ac:spMkLst>
            <pc:docMk/>
            <pc:sldMk cId="863628216" sldId="256"/>
            <ac:spMk id="58" creationId="{5AEEBEF6-C972-4E73-9772-A6ED13A90CE5}"/>
          </ac:spMkLst>
        </pc:spChg>
        <pc:spChg chg="add mod">
          <ac:chgData name="Giovanni Lopez-Quezada" userId="d444c8ac-3606-446b-ab90-a96ed9b696ec" providerId="ADAL" clId="{38ECCF40-D4AD-4F21-AA90-44F2315D4788}" dt="2021-12-17T22:58:47.441" v="20" actId="1036"/>
          <ac:spMkLst>
            <pc:docMk/>
            <pc:sldMk cId="863628216" sldId="256"/>
            <ac:spMk id="63" creationId="{3039E760-B36E-4833-85AD-AFFD85064626}"/>
          </ac:spMkLst>
        </pc:spChg>
        <pc:spChg chg="add mod">
          <ac:chgData name="Giovanni Lopez-Quezada" userId="d444c8ac-3606-446b-ab90-a96ed9b696ec" providerId="ADAL" clId="{38ECCF40-D4AD-4F21-AA90-44F2315D4788}" dt="2021-12-17T22:58:33.269" v="13" actId="1035"/>
          <ac:spMkLst>
            <pc:docMk/>
            <pc:sldMk cId="863628216" sldId="256"/>
            <ac:spMk id="65" creationId="{304D5CA4-54B1-4A3D-B278-0110600EAAAC}"/>
          </ac:spMkLst>
        </pc:spChg>
        <pc:spChg chg="del">
          <ac:chgData name="Giovanni Lopez-Quezada" userId="d444c8ac-3606-446b-ab90-a96ed9b696ec" providerId="ADAL" clId="{38ECCF40-D4AD-4F21-AA90-44F2315D4788}" dt="2021-12-17T22:44:30.717" v="1" actId="478"/>
          <ac:spMkLst>
            <pc:docMk/>
            <pc:sldMk cId="863628216" sldId="256"/>
            <ac:spMk id="74" creationId="{48A3881D-D230-4BED-914B-A3B68A241015}"/>
          </ac:spMkLst>
        </pc:spChg>
        <pc:grpChg chg="add mod">
          <ac:chgData name="Giovanni Lopez-Quezada" userId="d444c8ac-3606-446b-ab90-a96ed9b696ec" providerId="ADAL" clId="{38ECCF40-D4AD-4F21-AA90-44F2315D4788}" dt="2021-12-17T22:58:30.709" v="12" actId="1076"/>
          <ac:grpSpMkLst>
            <pc:docMk/>
            <pc:sldMk cId="863628216" sldId="256"/>
            <ac:grpSpMk id="66" creationId="{96C1371D-FF5E-42E9-9249-1179055C07B0}"/>
          </ac:grpSpMkLst>
        </pc:grpChg>
        <pc:picChg chg="del">
          <ac:chgData name="Giovanni Lopez-Quezada" userId="d444c8ac-3606-446b-ab90-a96ed9b696ec" providerId="ADAL" clId="{38ECCF40-D4AD-4F21-AA90-44F2315D4788}" dt="2021-12-17T22:44:30.717" v="1" actId="478"/>
          <ac:picMkLst>
            <pc:docMk/>
            <pc:sldMk cId="863628216" sldId="256"/>
            <ac:picMk id="34" creationId="{EDEE0F97-3635-427A-BD00-71FB513590EA}"/>
          </ac:picMkLst>
        </pc:picChg>
        <pc:picChg chg="add del mod">
          <ac:chgData name="Giovanni Lopez-Quezada" userId="d444c8ac-3606-446b-ab90-a96ed9b696ec" providerId="ADAL" clId="{38ECCF40-D4AD-4F21-AA90-44F2315D4788}" dt="2021-12-17T22:58:18.702" v="8" actId="478"/>
          <ac:picMkLst>
            <pc:docMk/>
            <pc:sldMk cId="863628216" sldId="256"/>
            <ac:picMk id="52" creationId="{8835D5B0-C1BA-4E97-9247-B41B3D77FFBB}"/>
          </ac:picMkLst>
        </pc:picChg>
        <pc:picChg chg="add del mod">
          <ac:chgData name="Giovanni Lopez-Quezada" userId="d444c8ac-3606-446b-ab90-a96ed9b696ec" providerId="ADAL" clId="{38ECCF40-D4AD-4F21-AA90-44F2315D4788}" dt="2021-12-17T22:58:18.702" v="8" actId="478"/>
          <ac:picMkLst>
            <pc:docMk/>
            <pc:sldMk cId="863628216" sldId="256"/>
            <ac:picMk id="54" creationId="{10FB3A23-07F8-47BB-B594-30A662D08B82}"/>
          </ac:picMkLst>
        </pc:picChg>
        <pc:picChg chg="add del mod">
          <ac:chgData name="Giovanni Lopez-Quezada" userId="d444c8ac-3606-446b-ab90-a96ed9b696ec" providerId="ADAL" clId="{38ECCF40-D4AD-4F21-AA90-44F2315D4788}" dt="2021-12-17T22:58:18.702" v="8" actId="478"/>
          <ac:picMkLst>
            <pc:docMk/>
            <pc:sldMk cId="863628216" sldId="256"/>
            <ac:picMk id="55" creationId="{55659A4D-9B2C-48DC-9FF0-D185A987E451}"/>
          </ac:picMkLst>
        </pc:picChg>
        <pc:picChg chg="add del mod">
          <ac:chgData name="Giovanni Lopez-Quezada" userId="d444c8ac-3606-446b-ab90-a96ed9b696ec" providerId="ADAL" clId="{38ECCF40-D4AD-4F21-AA90-44F2315D4788}" dt="2021-12-17T22:58:18.702" v="8" actId="478"/>
          <ac:picMkLst>
            <pc:docMk/>
            <pc:sldMk cId="863628216" sldId="256"/>
            <ac:picMk id="59" creationId="{431BC48F-A0E8-4790-AE79-CC025E88DF5A}"/>
          </ac:picMkLst>
        </pc:picChg>
        <pc:picChg chg="add mod">
          <ac:chgData name="Giovanni Lopez-Quezada" userId="d444c8ac-3606-446b-ab90-a96ed9b696ec" providerId="ADAL" clId="{38ECCF40-D4AD-4F21-AA90-44F2315D4788}" dt="2021-12-17T22:58:44.231" v="19" actId="1036"/>
          <ac:picMkLst>
            <pc:docMk/>
            <pc:sldMk cId="863628216" sldId="256"/>
            <ac:picMk id="60" creationId="{8F124589-E14D-4B54-BA87-9F37C9BB10CA}"/>
          </ac:picMkLst>
        </pc:picChg>
        <pc:picChg chg="add mod">
          <ac:chgData name="Giovanni Lopez-Quezada" userId="d444c8ac-3606-446b-ab90-a96ed9b696ec" providerId="ADAL" clId="{38ECCF40-D4AD-4F21-AA90-44F2315D4788}" dt="2021-12-17T22:58:44.231" v="19" actId="1036"/>
          <ac:picMkLst>
            <pc:docMk/>
            <pc:sldMk cId="863628216" sldId="256"/>
            <ac:picMk id="61" creationId="{C7359A88-94F6-4963-9D6D-60FB12FE6280}"/>
          </ac:picMkLst>
        </pc:picChg>
        <pc:picChg chg="mod">
          <ac:chgData name="Giovanni Lopez-Quezada" userId="d444c8ac-3606-446b-ab90-a96ed9b696ec" providerId="ADAL" clId="{38ECCF40-D4AD-4F21-AA90-44F2315D4788}" dt="2021-12-17T22:58:19.088" v="9"/>
          <ac:picMkLst>
            <pc:docMk/>
            <pc:sldMk cId="863628216" sldId="256"/>
            <ac:picMk id="67" creationId="{367E9986-72C4-430E-AD07-F85E3566F18D}"/>
          </ac:picMkLst>
        </pc:picChg>
        <pc:picChg chg="mod">
          <ac:chgData name="Giovanni Lopez-Quezada" userId="d444c8ac-3606-446b-ab90-a96ed9b696ec" providerId="ADAL" clId="{38ECCF40-D4AD-4F21-AA90-44F2315D4788}" dt="2021-12-17T22:58:19.088" v="9"/>
          <ac:picMkLst>
            <pc:docMk/>
            <pc:sldMk cId="863628216" sldId="256"/>
            <ac:picMk id="71" creationId="{2C430BF7-B074-4ACE-A6C4-4ACFFF980A9B}"/>
          </ac:picMkLst>
        </pc:picChg>
        <pc:picChg chg="del">
          <ac:chgData name="Giovanni Lopez-Quezada" userId="d444c8ac-3606-446b-ab90-a96ed9b696ec" providerId="ADAL" clId="{38ECCF40-D4AD-4F21-AA90-44F2315D4788}" dt="2021-12-17T22:44:30.717" v="1" actId="478"/>
          <ac:picMkLst>
            <pc:docMk/>
            <pc:sldMk cId="863628216" sldId="256"/>
            <ac:picMk id="77" creationId="{A6061258-59A6-4798-B7FC-A4B251D1E01A}"/>
          </ac:picMkLst>
        </pc:picChg>
        <pc:cxnChg chg="mod">
          <ac:chgData name="Giovanni Lopez-Quezada" userId="d444c8ac-3606-446b-ab90-a96ed9b696ec" providerId="ADAL" clId="{38ECCF40-D4AD-4F21-AA90-44F2315D4788}" dt="2021-12-17T22:58:26.941" v="11" actId="1076"/>
          <ac:cxnSpMkLst>
            <pc:docMk/>
            <pc:sldMk cId="863628216" sldId="256"/>
            <ac:cxnSpMk id="39" creationId="{81B9FDB4-492B-471F-AA2B-648877AF1225}"/>
          </ac:cxnSpMkLst>
        </pc:cxnChg>
      </pc:sldChg>
    </pc:docChg>
  </pc:docChgLst>
  <pc:docChgLst>
    <pc:chgData name="Giovanni Lopez-Quezada" userId="d444c8ac-3606-446b-ab90-a96ed9b696ec" providerId="ADAL" clId="{43762EAB-5A42-4BC7-82B2-0697E0AA7E9B}"/>
    <pc:docChg chg="undo custSel modSld">
      <pc:chgData name="Giovanni Lopez-Quezada" userId="d444c8ac-3606-446b-ab90-a96ed9b696ec" providerId="ADAL" clId="{43762EAB-5A42-4BC7-82B2-0697E0AA7E9B}" dt="2021-12-21T19:45:06.038" v="245" actId="1036"/>
      <pc:docMkLst>
        <pc:docMk/>
      </pc:docMkLst>
      <pc:sldChg chg="modSp mod">
        <pc:chgData name="Giovanni Lopez-Quezada" userId="d444c8ac-3606-446b-ab90-a96ed9b696ec" providerId="ADAL" clId="{43762EAB-5A42-4BC7-82B2-0697E0AA7E9B}" dt="2021-12-21T16:48:10.708" v="39" actId="113"/>
        <pc:sldMkLst>
          <pc:docMk/>
          <pc:sldMk cId="863628216" sldId="256"/>
        </pc:sldMkLst>
        <pc:spChg chg="mod">
          <ac:chgData name="Giovanni Lopez-Quezada" userId="d444c8ac-3606-446b-ab90-a96ed9b696ec" providerId="ADAL" clId="{43762EAB-5A42-4BC7-82B2-0697E0AA7E9B}" dt="2021-12-21T16:48:10.708" v="39" actId="113"/>
          <ac:spMkLst>
            <pc:docMk/>
            <pc:sldMk cId="863628216" sldId="256"/>
            <ac:spMk id="68" creationId="{197519F5-EBAC-41ED-B073-88797C167479}"/>
          </ac:spMkLst>
        </pc:spChg>
        <pc:spChg chg="mod">
          <ac:chgData name="Giovanni Lopez-Quezada" userId="d444c8ac-3606-446b-ab90-a96ed9b696ec" providerId="ADAL" clId="{43762EAB-5A42-4BC7-82B2-0697E0AA7E9B}" dt="2021-12-21T16:47:44.354" v="37" actId="1038"/>
          <ac:spMkLst>
            <pc:docMk/>
            <pc:sldMk cId="863628216" sldId="256"/>
            <ac:spMk id="69" creationId="{8BAAB775-307E-4729-8AB5-CF0DE8A46729}"/>
          </ac:spMkLst>
        </pc:spChg>
        <pc:spChg chg="mod">
          <ac:chgData name="Giovanni Lopez-Quezada" userId="d444c8ac-3606-446b-ab90-a96ed9b696ec" providerId="ADAL" clId="{43762EAB-5A42-4BC7-82B2-0697E0AA7E9B}" dt="2021-12-21T16:46:53.293" v="16" actId="255"/>
          <ac:spMkLst>
            <pc:docMk/>
            <pc:sldMk cId="863628216" sldId="256"/>
            <ac:spMk id="70" creationId="{0D3ADBE8-63EB-44E9-A52A-758B6FB9CB81}"/>
          </ac:spMkLst>
        </pc:spChg>
        <pc:grpChg chg="mod">
          <ac:chgData name="Giovanni Lopez-Quezada" userId="d444c8ac-3606-446b-ab90-a96ed9b696ec" providerId="ADAL" clId="{43762EAB-5A42-4BC7-82B2-0697E0AA7E9B}" dt="2021-12-21T16:46:34.099" v="11" actId="1035"/>
          <ac:grpSpMkLst>
            <pc:docMk/>
            <pc:sldMk cId="863628216" sldId="256"/>
            <ac:grpSpMk id="11" creationId="{71ADDBB2-78D9-43B2-9A3E-B226619041D0}"/>
          </ac:grpSpMkLst>
        </pc:grpChg>
        <pc:grpChg chg="mod">
          <ac:chgData name="Giovanni Lopez-Quezada" userId="d444c8ac-3606-446b-ab90-a96ed9b696ec" providerId="ADAL" clId="{43762EAB-5A42-4BC7-82B2-0697E0AA7E9B}" dt="2021-12-21T16:47:16.421" v="29" actId="1035"/>
          <ac:grpSpMkLst>
            <pc:docMk/>
            <pc:sldMk cId="863628216" sldId="256"/>
            <ac:grpSpMk id="13" creationId="{9961EB75-B677-4EB2-8E16-E168D3F070B0}"/>
          </ac:grpSpMkLst>
        </pc:grpChg>
        <pc:cxnChg chg="mod">
          <ac:chgData name="Giovanni Lopez-Quezada" userId="d444c8ac-3606-446b-ab90-a96ed9b696ec" providerId="ADAL" clId="{43762EAB-5A42-4BC7-82B2-0697E0AA7E9B}" dt="2021-12-21T16:47:08.596" v="20" actId="1038"/>
          <ac:cxnSpMkLst>
            <pc:docMk/>
            <pc:sldMk cId="863628216" sldId="256"/>
            <ac:cxnSpMk id="53" creationId="{849D79E5-0261-42E2-9C10-173112176399}"/>
          </ac:cxnSpMkLst>
        </pc:cxnChg>
      </pc:sldChg>
      <pc:sldChg chg="addSp modSp mod">
        <pc:chgData name="Giovanni Lopez-Quezada" userId="d444c8ac-3606-446b-ab90-a96ed9b696ec" providerId="ADAL" clId="{43762EAB-5A42-4BC7-82B2-0697E0AA7E9B}" dt="2021-12-21T19:45:06.038" v="245" actId="1036"/>
        <pc:sldMkLst>
          <pc:docMk/>
          <pc:sldMk cId="2314076300" sldId="257"/>
        </pc:sldMkLst>
        <pc:spChg chg="add mod">
          <ac:chgData name="Giovanni Lopez-Quezada" userId="d444c8ac-3606-446b-ab90-a96ed9b696ec" providerId="ADAL" clId="{43762EAB-5A42-4BC7-82B2-0697E0AA7E9B}" dt="2021-12-21T16:53:56.240" v="151" actId="1076"/>
          <ac:spMkLst>
            <pc:docMk/>
            <pc:sldMk cId="2314076300" sldId="257"/>
            <ac:spMk id="73" creationId="{2AD83E31-64A5-4E11-AAFB-E21EB40AA0DF}"/>
          </ac:spMkLst>
        </pc:spChg>
        <pc:spChg chg="add mod">
          <ac:chgData name="Giovanni Lopez-Quezada" userId="d444c8ac-3606-446b-ab90-a96ed9b696ec" providerId="ADAL" clId="{43762EAB-5A42-4BC7-82B2-0697E0AA7E9B}" dt="2021-12-21T19:43:55.951" v="219" actId="1036"/>
          <ac:spMkLst>
            <pc:docMk/>
            <pc:sldMk cId="2314076300" sldId="257"/>
            <ac:spMk id="82" creationId="{546E0F50-AA1B-4BC9-9BBB-CD590A1ABBC5}"/>
          </ac:spMkLst>
        </pc:spChg>
        <pc:spChg chg="mod">
          <ac:chgData name="Giovanni Lopez-Quezada" userId="d444c8ac-3606-446b-ab90-a96ed9b696ec" providerId="ADAL" clId="{43762EAB-5A42-4BC7-82B2-0697E0AA7E9B}" dt="2021-12-21T19:44:26.464" v="228" actId="1076"/>
          <ac:spMkLst>
            <pc:docMk/>
            <pc:sldMk cId="2314076300" sldId="257"/>
            <ac:spMk id="83" creationId="{5C0C6FD9-403F-4628-86F1-45478805AADC}"/>
          </ac:spMkLst>
        </pc:spChg>
        <pc:spChg chg="mod">
          <ac:chgData name="Giovanni Lopez-Quezada" userId="d444c8ac-3606-446b-ab90-a96ed9b696ec" providerId="ADAL" clId="{43762EAB-5A42-4BC7-82B2-0697E0AA7E9B}" dt="2021-12-21T19:44:20.041" v="227" actId="1076"/>
          <ac:spMkLst>
            <pc:docMk/>
            <pc:sldMk cId="2314076300" sldId="257"/>
            <ac:spMk id="98" creationId="{ACD0DCBD-3FEF-4229-A339-0F2FC7A58552}"/>
          </ac:spMkLst>
        </pc:spChg>
        <pc:spChg chg="mod">
          <ac:chgData name="Giovanni Lopez-Quezada" userId="d444c8ac-3606-446b-ab90-a96ed9b696ec" providerId="ADAL" clId="{43762EAB-5A42-4BC7-82B2-0697E0AA7E9B}" dt="2021-12-21T19:44:20.041" v="227" actId="1076"/>
          <ac:spMkLst>
            <pc:docMk/>
            <pc:sldMk cId="2314076300" sldId="257"/>
            <ac:spMk id="99" creationId="{FE49E698-502A-4032-A4BF-1A132E2086B9}"/>
          </ac:spMkLst>
        </pc:spChg>
        <pc:spChg chg="mod">
          <ac:chgData name="Giovanni Lopez-Quezada" userId="d444c8ac-3606-446b-ab90-a96ed9b696ec" providerId="ADAL" clId="{43762EAB-5A42-4BC7-82B2-0697E0AA7E9B}" dt="2021-12-21T19:43:55.951" v="219" actId="1036"/>
          <ac:spMkLst>
            <pc:docMk/>
            <pc:sldMk cId="2314076300" sldId="257"/>
            <ac:spMk id="101" creationId="{904400D5-4235-44E3-A0F0-2183C360E0EB}"/>
          </ac:spMkLst>
        </pc:spChg>
        <pc:spChg chg="mod">
          <ac:chgData name="Giovanni Lopez-Quezada" userId="d444c8ac-3606-446b-ab90-a96ed9b696ec" providerId="ADAL" clId="{43762EAB-5A42-4BC7-82B2-0697E0AA7E9B}" dt="2021-12-21T16:54:07.578" v="153" actId="255"/>
          <ac:spMkLst>
            <pc:docMk/>
            <pc:sldMk cId="2314076300" sldId="257"/>
            <ac:spMk id="108" creationId="{BAB95AEC-6B96-462D-AC34-224E370E066C}"/>
          </ac:spMkLst>
        </pc:spChg>
        <pc:spChg chg="mod">
          <ac:chgData name="Giovanni Lopez-Quezada" userId="d444c8ac-3606-446b-ab90-a96ed9b696ec" providerId="ADAL" clId="{43762EAB-5A42-4BC7-82B2-0697E0AA7E9B}" dt="2021-12-21T19:44:50.993" v="232" actId="1076"/>
          <ac:spMkLst>
            <pc:docMk/>
            <pc:sldMk cId="2314076300" sldId="257"/>
            <ac:spMk id="110" creationId="{BF247A29-5D55-4E85-ABEB-BD2C8E643642}"/>
          </ac:spMkLst>
        </pc:spChg>
        <pc:grpChg chg="mod ord">
          <ac:chgData name="Giovanni Lopez-Quezada" userId="d444c8ac-3606-446b-ab90-a96ed9b696ec" providerId="ADAL" clId="{43762EAB-5A42-4BC7-82B2-0697E0AA7E9B}" dt="2021-12-21T19:45:06.038" v="245" actId="1036"/>
          <ac:grpSpMkLst>
            <pc:docMk/>
            <pc:sldMk cId="2314076300" sldId="257"/>
            <ac:grpSpMk id="18" creationId="{A6330557-A2A5-447D-8C26-D88E37F1D419}"/>
          </ac:grpSpMkLst>
        </pc:grpChg>
        <pc:picChg chg="mod">
          <ac:chgData name="Giovanni Lopez-Quezada" userId="d444c8ac-3606-446b-ab90-a96ed9b696ec" providerId="ADAL" clId="{43762EAB-5A42-4BC7-82B2-0697E0AA7E9B}" dt="2021-12-21T19:44:38.776" v="230" actId="1076"/>
          <ac:picMkLst>
            <pc:docMk/>
            <pc:sldMk cId="2314076300" sldId="257"/>
            <ac:picMk id="14" creationId="{53E170F4-AB8E-4834-A8EB-606ACE98DC1D}"/>
          </ac:picMkLst>
        </pc:picChg>
        <pc:picChg chg="mod">
          <ac:chgData name="Giovanni Lopez-Quezada" userId="d444c8ac-3606-446b-ab90-a96ed9b696ec" providerId="ADAL" clId="{43762EAB-5A42-4BC7-82B2-0697E0AA7E9B}" dt="2021-12-21T16:51:57.399" v="129" actId="14100"/>
          <ac:picMkLst>
            <pc:docMk/>
            <pc:sldMk cId="2314076300" sldId="257"/>
            <ac:picMk id="109" creationId="{C4CCD56B-B18F-4B6A-AC8C-1120D353F03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1A2A1-49DD-4A62-9765-ACAB44B00788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2CE5F-867D-4C67-B4D0-A0B12BB2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1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2CE5F-867D-4C67-B4D0-A0B12BB26D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64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2CE5F-867D-4C67-B4D0-A0B12BB26D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8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2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3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5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6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7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6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9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2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5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1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78F4-9A08-431F-B491-7EFB91B99DFB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8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5" Type="http://schemas.openxmlformats.org/officeDocument/2006/relationships/image" Target="../media/image34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svg"/><Relationship Id="rId23" Type="http://schemas.openxmlformats.org/officeDocument/2006/relationships/image" Target="../media/image32.svg"/><Relationship Id="rId10" Type="http://schemas.openxmlformats.org/officeDocument/2006/relationships/image" Target="../media/image19.png"/><Relationship Id="rId19" Type="http://schemas.openxmlformats.org/officeDocument/2006/relationships/image" Target="../media/image28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9D4E29-7566-4455-88D2-3763EBEF8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545" y="0"/>
            <a:ext cx="3371380" cy="45602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2FBB56-B17F-49C8-9C96-9AE041AE39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470" y="66869"/>
            <a:ext cx="2748627" cy="426143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D1608B5-C458-4DFE-8053-BD5151C412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82768" y="4092231"/>
            <a:ext cx="3384816" cy="3650725"/>
          </a:xfrm>
          <a:prstGeom prst="rect">
            <a:avLst/>
          </a:prstGeom>
          <a:effectLst>
            <a:outerShdw blurRad="1016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0CF064-0BD0-4CF0-9E9F-496787C4E7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8013" y="4205730"/>
            <a:ext cx="3493311" cy="359085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0AC400D-F660-4D51-B47A-3A22B01C9133}"/>
              </a:ext>
            </a:extLst>
          </p:cNvPr>
          <p:cNvSpPr/>
          <p:nvPr/>
        </p:nvSpPr>
        <p:spPr>
          <a:xfrm>
            <a:off x="3312835" y="1"/>
            <a:ext cx="3373712" cy="952499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A2A665-5AAE-4FD9-AF6A-A2F5AE72E475}"/>
              </a:ext>
            </a:extLst>
          </p:cNvPr>
          <p:cNvGrpSpPr/>
          <p:nvPr/>
        </p:nvGrpSpPr>
        <p:grpSpPr>
          <a:xfrm>
            <a:off x="7204214" y="5841617"/>
            <a:ext cx="2334057" cy="1254725"/>
            <a:chOff x="7204214" y="5906241"/>
            <a:chExt cx="2334057" cy="125472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5F4A01-344D-4EE3-A0A1-9301F64A6BB1}"/>
                </a:ext>
              </a:extLst>
            </p:cNvPr>
            <p:cNvSpPr txBox="1"/>
            <p:nvPr/>
          </p:nvSpPr>
          <p:spPr>
            <a:xfrm>
              <a:off x="7287073" y="5973364"/>
              <a:ext cx="2168338" cy="113261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,Sans-Serif" panose="05000000000000000000" pitchFamily="2" charset="2"/>
                <a:buChar char="ü"/>
              </a:pPr>
              <a:r>
                <a:rPr lang="en-US" sz="1600" b="1" dirty="0">
                  <a:solidFill>
                    <a:schemeClr val="bg1"/>
                  </a:solidFill>
                  <a:ea typeface="+mn-lt"/>
                  <a:cs typeface="+mn-lt"/>
                </a:rPr>
                <a:t>GET VACCINATED!</a:t>
              </a:r>
              <a:endParaRPr lang="en-US" sz="1600">
                <a:solidFill>
                  <a:schemeClr val="bg1"/>
                </a:solidFill>
                <a:ea typeface="+mn-lt"/>
                <a:cs typeface="+mn-lt"/>
              </a:endParaRPr>
            </a:p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" panose="05000000000000000000" pitchFamily="2" charset="2"/>
                <a:buChar char="ü"/>
              </a:pPr>
              <a:r>
                <a:rPr lang="en-US" sz="1600" b="1" dirty="0">
                  <a:solidFill>
                    <a:schemeClr val="bg1"/>
                  </a:solidFill>
                  <a:cs typeface="Calibri"/>
                </a:rPr>
                <a:t>Wear a mask</a:t>
              </a:r>
              <a:endParaRPr lang="en-US">
                <a:solidFill>
                  <a:schemeClr val="bg1"/>
                </a:solidFill>
                <a:cs typeface="Calibri" panose="020F0502020204030204"/>
              </a:endParaRPr>
            </a:p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" panose="05000000000000000000" pitchFamily="2" charset="2"/>
                <a:buChar char="ü"/>
              </a:pPr>
              <a:r>
                <a:rPr lang="en-US" sz="1600" b="1" dirty="0">
                  <a:solidFill>
                    <a:schemeClr val="bg1"/>
                  </a:solidFill>
                </a:rPr>
                <a:t>Social distance</a:t>
              </a:r>
              <a:endParaRPr lang="en-US" sz="1600" b="1">
                <a:solidFill>
                  <a:schemeClr val="bg1"/>
                </a:solidFill>
                <a:cs typeface="Calibri"/>
              </a:endParaRPr>
            </a:p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" panose="05000000000000000000" pitchFamily="2" charset="2"/>
                <a:buChar char="ü"/>
              </a:pPr>
              <a:r>
                <a:rPr lang="en-US" sz="1600" b="1" dirty="0">
                  <a:solidFill>
                    <a:schemeClr val="bg1"/>
                  </a:solidFill>
                </a:rPr>
                <a:t>Wash your hands</a:t>
              </a:r>
              <a:endParaRPr lang="en-US">
                <a:solidFill>
                  <a:schemeClr val="bg1"/>
                </a:solidFill>
                <a:cs typeface="Calibri" panose="020F0502020204030204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5094B6B-EDAB-4DA8-AA65-B105A3E353A4}"/>
                </a:ext>
              </a:extLst>
            </p:cNvPr>
            <p:cNvCxnSpPr>
              <a:cxnSpLocks/>
            </p:cNvCxnSpPr>
            <p:nvPr/>
          </p:nvCxnSpPr>
          <p:spPr>
            <a:xfrm>
              <a:off x="7204214" y="5906241"/>
              <a:ext cx="2334057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773363D-349F-4B39-BF85-09242992255E}"/>
                </a:ext>
              </a:extLst>
            </p:cNvPr>
            <p:cNvCxnSpPr>
              <a:cxnSpLocks/>
            </p:cNvCxnSpPr>
            <p:nvPr/>
          </p:nvCxnSpPr>
          <p:spPr>
            <a:xfrm>
              <a:off x="7204214" y="7160966"/>
              <a:ext cx="2334057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7B8E400-F5C5-42FB-988E-939361ED1137}"/>
              </a:ext>
            </a:extLst>
          </p:cNvPr>
          <p:cNvSpPr txBox="1"/>
          <p:nvPr/>
        </p:nvSpPr>
        <p:spPr>
          <a:xfrm>
            <a:off x="3573007" y="288762"/>
            <a:ext cx="2862036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2000" b="1">
                <a:solidFill>
                  <a:schemeClr val="bg1"/>
                </a:solidFill>
              </a:rPr>
              <a:t>HOW DO I GET A </a:t>
            </a:r>
            <a:br>
              <a:rPr lang="es-ES" sz="2000" b="1">
                <a:solidFill>
                  <a:schemeClr val="bg1"/>
                </a:solidFill>
              </a:rPr>
            </a:br>
            <a:r>
              <a:rPr lang="es-ES" sz="2000" b="1">
                <a:solidFill>
                  <a:schemeClr val="bg1"/>
                </a:solidFill>
              </a:rPr>
              <a:t>COVID-19 VACCINE?</a:t>
            </a:r>
            <a:endParaRPr lang="es-ES" sz="200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A4E983-9F63-4335-862E-7EB57F6D2A96}"/>
              </a:ext>
            </a:extLst>
          </p:cNvPr>
          <p:cNvSpPr txBox="1"/>
          <p:nvPr/>
        </p:nvSpPr>
        <p:spPr>
          <a:xfrm>
            <a:off x="3562616" y="1143419"/>
            <a:ext cx="2757401" cy="280076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1500"/>
              </a:spcAft>
              <a:buClr>
                <a:srgbClr val="E88B0E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sz="1200" b="1">
                <a:ea typeface="+mn-lt"/>
                <a:cs typeface="+mn-lt"/>
              </a:rPr>
              <a:t>Contact your local health department to make an appointment </a:t>
            </a:r>
            <a:r>
              <a:rPr lang="en-US" sz="1200">
                <a:ea typeface="+mn-lt"/>
                <a:cs typeface="+mn-lt"/>
              </a:rPr>
              <a:t>or ask them where mobile vaccine clinics are located. </a:t>
            </a:r>
            <a:endParaRPr lang="en-US"/>
          </a:p>
          <a:p>
            <a:pPr marL="171450" indent="-171450">
              <a:spcAft>
                <a:spcPts val="1500"/>
              </a:spcAft>
              <a:buClr>
                <a:srgbClr val="E88B0E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sz="1200" b="1">
                <a:ea typeface="+mn-lt"/>
                <a:cs typeface="+mn-lt"/>
              </a:rPr>
              <a:t>Talk to your OB/GYN.</a:t>
            </a:r>
          </a:p>
          <a:p>
            <a:pPr marL="171450" indent="-171450">
              <a:spcAft>
                <a:spcPts val="1500"/>
              </a:spcAft>
              <a:buClr>
                <a:srgbClr val="E88B0E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sz="1200" b="1">
                <a:ea typeface="+mn-lt"/>
                <a:cs typeface="+mn-lt"/>
              </a:rPr>
              <a:t>Check with your local pharmacy. </a:t>
            </a:r>
            <a:br>
              <a:rPr lang="en-US" sz="1200" b="1">
                <a:ea typeface="+mn-lt"/>
                <a:cs typeface="+mn-lt"/>
              </a:rPr>
            </a:br>
            <a:r>
              <a:rPr lang="en-US" sz="1200">
                <a:ea typeface="+mn-lt"/>
                <a:cs typeface="+mn-lt"/>
              </a:rPr>
              <a:t>They will likely offer vaccines. </a:t>
            </a:r>
          </a:p>
          <a:p>
            <a:pPr marL="171450" indent="-171450">
              <a:spcAft>
                <a:spcPts val="1500"/>
              </a:spcAft>
              <a:buClr>
                <a:srgbClr val="E88B0E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sz="1200" b="1">
                <a:ea typeface="+mn-lt"/>
                <a:cs typeface="+mn-lt"/>
              </a:rPr>
              <a:t>Contact your local community health center to make an appointment</a:t>
            </a:r>
            <a:r>
              <a:rPr lang="en-US" sz="1200">
                <a:ea typeface="+mn-lt"/>
                <a:cs typeface="+mn-lt"/>
              </a:rPr>
              <a:t>. </a:t>
            </a:r>
            <a:endParaRPr lang="en-US"/>
          </a:p>
          <a:p>
            <a:pPr marL="171450" indent="-171450">
              <a:spcAft>
                <a:spcPts val="1500"/>
              </a:spcAft>
              <a:buClr>
                <a:srgbClr val="E88B0E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sz="1200" b="1">
                <a:ea typeface="+mn-lt"/>
                <a:cs typeface="+mn-lt"/>
              </a:rPr>
              <a:t>Speak with your employer </a:t>
            </a:r>
            <a:r>
              <a:rPr lang="en-US" sz="1200">
                <a:ea typeface="+mn-lt"/>
                <a:cs typeface="+mn-lt"/>
              </a:rPr>
              <a:t>about getting a COVID-19 vaccine. They may be helpful in making arrangements to get a vaccine. </a:t>
            </a:r>
            <a:endParaRPr lang="en-US" sz="1200">
              <a:cs typeface="Calibri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412BEDF-938B-4552-A838-8D513795A6C4}"/>
              </a:ext>
            </a:extLst>
          </p:cNvPr>
          <p:cNvSpPr txBox="1"/>
          <p:nvPr/>
        </p:nvSpPr>
        <p:spPr>
          <a:xfrm>
            <a:off x="3705980" y="4057685"/>
            <a:ext cx="2584462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600" b="1"/>
              <a:t>FOR MORE INFORMATION</a:t>
            </a:r>
            <a:endParaRPr lang="en-US" sz="160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1B9FDB4-492B-471F-AA2B-648877AF1225}"/>
              </a:ext>
            </a:extLst>
          </p:cNvPr>
          <p:cNvCxnSpPr>
            <a:cxnSpLocks/>
          </p:cNvCxnSpPr>
          <p:nvPr/>
        </p:nvCxnSpPr>
        <p:spPr>
          <a:xfrm>
            <a:off x="3652352" y="4383689"/>
            <a:ext cx="269171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A3BD4A0-DEEA-4C27-896B-073409BC72F6}"/>
              </a:ext>
            </a:extLst>
          </p:cNvPr>
          <p:cNvCxnSpPr>
            <a:cxnSpLocks/>
          </p:cNvCxnSpPr>
          <p:nvPr/>
        </p:nvCxnSpPr>
        <p:spPr>
          <a:xfrm>
            <a:off x="3685749" y="6896936"/>
            <a:ext cx="268690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2856935-14FB-4AE6-88E2-4E9655334FD4}"/>
              </a:ext>
            </a:extLst>
          </p:cNvPr>
          <p:cNvSpPr txBox="1"/>
          <p:nvPr/>
        </p:nvSpPr>
        <p:spPr>
          <a:xfrm>
            <a:off x="7038210" y="7250412"/>
            <a:ext cx="2686901" cy="1661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200" b="1">
                <a:solidFill>
                  <a:schemeClr val="bg1"/>
                </a:solidFill>
              </a:rPr>
              <a:t>COVID-19 </a:t>
            </a:r>
            <a:r>
              <a:rPr lang="es-ES" sz="1200" b="1" err="1">
                <a:solidFill>
                  <a:schemeClr val="bg1"/>
                </a:solidFill>
              </a:rPr>
              <a:t>Vaccine</a:t>
            </a:r>
            <a:r>
              <a:rPr lang="es-ES" sz="1200" b="1">
                <a:solidFill>
                  <a:schemeClr val="bg1"/>
                </a:solidFill>
              </a:rPr>
              <a:t> </a:t>
            </a:r>
            <a:r>
              <a:rPr lang="en-US" sz="1200" b="1">
                <a:solidFill>
                  <a:schemeClr val="bg1"/>
                </a:solidFill>
              </a:rPr>
              <a:t>Awareness</a:t>
            </a:r>
            <a:r>
              <a:rPr lang="es-ES" sz="1200" b="1">
                <a:solidFill>
                  <a:schemeClr val="bg1"/>
                </a:solidFill>
              </a:rPr>
              <a:t> </a:t>
            </a:r>
            <a:r>
              <a:rPr lang="es-ES" sz="1200" b="1" err="1">
                <a:solidFill>
                  <a:schemeClr val="bg1"/>
                </a:solidFill>
              </a:rPr>
              <a:t>Campaign</a:t>
            </a:r>
            <a:endParaRPr lang="es-ES" sz="1200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7823C1-F315-4F28-B47B-640FBEE09E38}"/>
              </a:ext>
            </a:extLst>
          </p:cNvPr>
          <p:cNvSpPr/>
          <p:nvPr/>
        </p:nvSpPr>
        <p:spPr>
          <a:xfrm>
            <a:off x="7847724" y="4526960"/>
            <a:ext cx="914966" cy="914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F0C7DC3-1172-41B1-AA36-AE9EE26F1658}"/>
              </a:ext>
            </a:extLst>
          </p:cNvPr>
          <p:cNvSpPr txBox="1"/>
          <p:nvPr/>
        </p:nvSpPr>
        <p:spPr>
          <a:xfrm>
            <a:off x="3738204" y="7053756"/>
            <a:ext cx="2581813" cy="40011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ES" sz="1300" b="1" dirty="0" err="1">
                <a:ea typeface="+mn-lt"/>
                <a:cs typeface="+mn-lt"/>
              </a:rPr>
              <a:t>Information</a:t>
            </a:r>
            <a:r>
              <a:rPr lang="es-ES" sz="1300" b="1" dirty="0">
                <a:ea typeface="+mn-lt"/>
                <a:cs typeface="+mn-lt"/>
              </a:rPr>
              <a:t> </a:t>
            </a:r>
            <a:r>
              <a:rPr lang="es-ES" sz="1300" b="1" dirty="0" err="1">
                <a:ea typeface="+mn-lt"/>
                <a:cs typeface="+mn-lt"/>
              </a:rPr>
              <a:t>last</a:t>
            </a:r>
            <a:r>
              <a:rPr lang="es-ES" sz="1300" b="1" dirty="0">
                <a:ea typeface="+mn-lt"/>
                <a:cs typeface="+mn-lt"/>
              </a:rPr>
              <a:t> </a:t>
            </a:r>
            <a:r>
              <a:rPr lang="es-ES" sz="1300" b="1" dirty="0" err="1">
                <a:ea typeface="+mn-lt"/>
                <a:cs typeface="+mn-lt"/>
              </a:rPr>
              <a:t>revised</a:t>
            </a:r>
            <a:r>
              <a:rPr lang="es-ES" sz="1300" b="1" dirty="0">
                <a:ea typeface="+mn-lt"/>
                <a:cs typeface="+mn-lt"/>
              </a:rPr>
              <a:t>: </a:t>
            </a:r>
          </a:p>
          <a:p>
            <a:pPr algn="ctr"/>
            <a:r>
              <a:rPr lang="es-ES" sz="1300" b="1" dirty="0" err="1">
                <a:ea typeface="+mn-lt"/>
                <a:cs typeface="+mn-lt"/>
              </a:rPr>
              <a:t>January</a:t>
            </a:r>
            <a:r>
              <a:rPr lang="es-ES" sz="1300" b="1" dirty="0">
                <a:ea typeface="+mn-lt"/>
                <a:cs typeface="+mn-lt"/>
              </a:rPr>
              <a:t> 6, 2022</a:t>
            </a:r>
            <a:endParaRPr lang="en-US" b="1" dirty="0">
              <a:cs typeface="Calibri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2014B00-1E2A-4C25-9A16-FA7459458F4D}"/>
              </a:ext>
            </a:extLst>
          </p:cNvPr>
          <p:cNvSpPr txBox="1"/>
          <p:nvPr/>
        </p:nvSpPr>
        <p:spPr>
          <a:xfrm>
            <a:off x="6883406" y="4484797"/>
            <a:ext cx="2953110" cy="124649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2700" err="1">
                <a:solidFill>
                  <a:schemeClr val="bg1"/>
                </a:solidFill>
                <a:latin typeface="Lato Black" panose="020F0A02020204030203" pitchFamily="34" charset="0"/>
              </a:rPr>
              <a:t>Pregnancy</a:t>
            </a:r>
            <a:r>
              <a:rPr lang="es-ES" sz="2700">
                <a:solidFill>
                  <a:schemeClr val="bg1"/>
                </a:solidFill>
                <a:latin typeface="Lato Black" panose="020F0A02020204030203" pitchFamily="34" charset="0"/>
              </a:rPr>
              <a:t> and </a:t>
            </a:r>
            <a:br>
              <a:rPr lang="es-ES" sz="2700">
                <a:solidFill>
                  <a:schemeClr val="bg1"/>
                </a:solidFill>
                <a:latin typeface="Lato Black" panose="020F0A02020204030203" pitchFamily="34" charset="0"/>
              </a:rPr>
            </a:br>
            <a:r>
              <a:rPr lang="es-ES" sz="2700" err="1">
                <a:solidFill>
                  <a:schemeClr val="bg1"/>
                </a:solidFill>
                <a:latin typeface="Lato Black" panose="020F0A02020204030203" pitchFamily="34" charset="0"/>
              </a:rPr>
              <a:t>the</a:t>
            </a:r>
            <a:r>
              <a:rPr lang="es-ES" sz="2700">
                <a:solidFill>
                  <a:schemeClr val="bg1"/>
                </a:solidFill>
                <a:latin typeface="Lato Black" panose="020F0A02020204030203" pitchFamily="34" charset="0"/>
              </a:rPr>
              <a:t> COVID-19 </a:t>
            </a:r>
            <a:r>
              <a:rPr lang="es-ES" sz="2700" err="1">
                <a:solidFill>
                  <a:schemeClr val="bg1"/>
                </a:solidFill>
                <a:latin typeface="Lato Black" panose="020F0A02020204030203" pitchFamily="34" charset="0"/>
              </a:rPr>
              <a:t>Vaccine</a:t>
            </a:r>
            <a:endParaRPr lang="es-ES" sz="270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pic>
        <p:nvPicPr>
          <p:cNvPr id="21" name="Picture 20" descr="Shape&#10;&#10;Description automatically generated">
            <a:extLst>
              <a:ext uri="{FF2B5EF4-FFF2-40B4-BE49-F238E27FC236}">
                <a16:creationId xmlns:a16="http://schemas.microsoft.com/office/drawing/2014/main" id="{6E344CC3-9F50-4A32-BC8F-2B3CCFB2BD5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01"/>
          <a:stretch/>
        </p:blipFill>
        <p:spPr>
          <a:xfrm>
            <a:off x="9088964" y="392070"/>
            <a:ext cx="978620" cy="145579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EAD3A07-E6F7-4A69-82F3-864AA56E24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280">
            <a:off x="7063802" y="357839"/>
            <a:ext cx="492884" cy="1771718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197519F5-EBAC-41ED-B073-88797C167479}"/>
              </a:ext>
            </a:extLst>
          </p:cNvPr>
          <p:cNvSpPr txBox="1"/>
          <p:nvPr/>
        </p:nvSpPr>
        <p:spPr>
          <a:xfrm>
            <a:off x="268880" y="4841953"/>
            <a:ext cx="2912872" cy="248786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000"/>
              </a:spcAft>
              <a:buClr>
                <a:srgbClr val="0E5299"/>
              </a:buClr>
              <a:buSzPct val="225000"/>
            </a:pPr>
            <a:r>
              <a:rPr lang="en-US" sz="1200" b="1" dirty="0">
                <a:ea typeface="+mn-lt"/>
                <a:cs typeface="+mn-lt"/>
              </a:rPr>
              <a:t>Women who become ill with COVID-19 and have symptoms during pregnancy:</a:t>
            </a:r>
          </a:p>
          <a:p>
            <a:pPr marL="171450" indent="-171450">
              <a:spcAft>
                <a:spcPts val="10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200" dirty="0">
                <a:ea typeface="+mn-lt"/>
                <a:cs typeface="+mn-lt"/>
              </a:rPr>
              <a:t>Are 2 times more likely to need ICU care.</a:t>
            </a:r>
          </a:p>
          <a:p>
            <a:pPr marL="171450" indent="-171450">
              <a:spcAft>
                <a:spcPts val="10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200" dirty="0">
                <a:ea typeface="+mn-lt"/>
                <a:cs typeface="+mn-lt"/>
              </a:rPr>
              <a:t>Are </a:t>
            </a:r>
            <a:r>
              <a:rPr lang="en-US" sz="1200" b="1" dirty="0">
                <a:ea typeface="+mn-lt"/>
                <a:cs typeface="+mn-lt"/>
              </a:rPr>
              <a:t>2 to 3 times</a:t>
            </a:r>
            <a:r>
              <a:rPr lang="en-US" sz="1200" dirty="0">
                <a:ea typeface="+mn-lt"/>
                <a:cs typeface="+mn-lt"/>
              </a:rPr>
              <a:t> more likely to need </a:t>
            </a:r>
            <a:br>
              <a:rPr lang="en-US" sz="1200" dirty="0">
                <a:ea typeface="+mn-lt"/>
                <a:cs typeface="+mn-lt"/>
              </a:rPr>
            </a:br>
            <a:r>
              <a:rPr lang="en-US" sz="1200" dirty="0">
                <a:ea typeface="+mn-lt"/>
                <a:cs typeface="+mn-lt"/>
              </a:rPr>
              <a:t>advanced life support and a breathing tube.</a:t>
            </a:r>
            <a:endParaRPr lang="en-US" sz="1200" dirty="0">
              <a:cs typeface="Calibri"/>
            </a:endParaRPr>
          </a:p>
          <a:p>
            <a:pPr marL="171450" indent="-171450">
              <a:spcAft>
                <a:spcPts val="10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200" dirty="0">
                <a:ea typeface="+mn-lt"/>
                <a:cs typeface="+mn-lt"/>
              </a:rPr>
              <a:t>Have a </a:t>
            </a:r>
            <a:r>
              <a:rPr lang="en-US" sz="1200" b="1" dirty="0">
                <a:ea typeface="+mn-lt"/>
                <a:cs typeface="+mn-lt"/>
              </a:rPr>
              <a:t>70 % increased risk</a:t>
            </a:r>
            <a:r>
              <a:rPr lang="en-US" sz="1200" dirty="0">
                <a:ea typeface="+mn-lt"/>
                <a:cs typeface="+mn-lt"/>
              </a:rPr>
              <a:t> of dying.</a:t>
            </a:r>
          </a:p>
          <a:p>
            <a:pPr marL="171450" indent="-171450">
              <a:spcAft>
                <a:spcPts val="10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200" dirty="0">
                <a:ea typeface="+mn-lt"/>
                <a:cs typeface="+mn-lt"/>
              </a:rPr>
              <a:t>Are at an increased risk of having a </a:t>
            </a:r>
            <a:br>
              <a:rPr lang="en-US" sz="1200" dirty="0">
                <a:ea typeface="+mn-lt"/>
                <a:cs typeface="+mn-lt"/>
              </a:rPr>
            </a:br>
            <a:r>
              <a:rPr lang="en-US" sz="1200" dirty="0">
                <a:ea typeface="+mn-lt"/>
                <a:cs typeface="+mn-lt"/>
              </a:rPr>
              <a:t>stillbirth or preterm birth.</a:t>
            </a:r>
          </a:p>
          <a:p>
            <a:pPr marL="171450" indent="-171450">
              <a:spcAft>
                <a:spcPts val="10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200" dirty="0">
                <a:ea typeface="+mn-lt"/>
                <a:cs typeface="+mn-lt"/>
              </a:rPr>
              <a:t>Increased risk of having a baby infected with COVID-19.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BAAB775-307E-4729-8AB5-CF0DE8A46729}"/>
              </a:ext>
            </a:extLst>
          </p:cNvPr>
          <p:cNvSpPr txBox="1"/>
          <p:nvPr/>
        </p:nvSpPr>
        <p:spPr>
          <a:xfrm>
            <a:off x="268880" y="854843"/>
            <a:ext cx="2757401" cy="323165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9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200" dirty="0">
                <a:cs typeface="Calibri"/>
              </a:rPr>
              <a:t>Early in the pandemic, we didn't know the effects of the vaccine on pregnant women and their babies. </a:t>
            </a:r>
            <a:endParaRPr lang="en-US" sz="1200" dirty="0"/>
          </a:p>
          <a:p>
            <a:pPr marL="171450" indent="-171450">
              <a:spcAft>
                <a:spcPts val="9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200" dirty="0">
                <a:cs typeface="Calibri"/>
              </a:rPr>
              <a:t>Now, we have lots of data, and we can confidently say: </a:t>
            </a:r>
            <a:r>
              <a:rPr lang="en-US" sz="1200" b="1" dirty="0">
                <a:cs typeface="Calibri"/>
              </a:rPr>
              <a:t>the COVID-19 vaccines are very safe for you and your baby!</a:t>
            </a:r>
            <a:r>
              <a:rPr lang="en-US" sz="1200" dirty="0">
                <a:cs typeface="Calibri"/>
              </a:rPr>
              <a:t> </a:t>
            </a:r>
          </a:p>
          <a:p>
            <a:pPr marL="171450" indent="-171450">
              <a:spcAft>
                <a:spcPts val="9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200" dirty="0">
                <a:cs typeface="Calibri"/>
              </a:rPr>
              <a:t>As of December 2021, more than </a:t>
            </a:r>
            <a:r>
              <a:rPr lang="en-US" sz="1200" b="1" dirty="0">
                <a:cs typeface="Calibri"/>
              </a:rPr>
              <a:t>179,000 pregnant women have been vaccinated against COVID-19.</a:t>
            </a:r>
          </a:p>
          <a:p>
            <a:pPr marL="171450" indent="-171450">
              <a:spcAft>
                <a:spcPts val="9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200" dirty="0">
                <a:cs typeface="Calibri"/>
              </a:rPr>
              <a:t>There have been no reports of any increased risk of pregnancy loss, growth problems, or birth defects.</a:t>
            </a:r>
          </a:p>
          <a:p>
            <a:pPr marL="171450" indent="-171450">
              <a:spcAft>
                <a:spcPts val="9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200" dirty="0">
                <a:cs typeface="Calibri"/>
              </a:rPr>
              <a:t>COVID-19 vaccines are not live vaccines, and </a:t>
            </a:r>
            <a:r>
              <a:rPr lang="en-US" sz="1200" b="1" dirty="0">
                <a:cs typeface="Calibri"/>
              </a:rPr>
              <a:t>pregnant women and their babies cannot get COVID-19 from the vaccine.</a:t>
            </a:r>
          </a:p>
        </p:txBody>
      </p:sp>
      <p:sp>
        <p:nvSpPr>
          <p:cNvPr id="41" name="Google Shape;56;p13">
            <a:extLst>
              <a:ext uri="{FF2B5EF4-FFF2-40B4-BE49-F238E27FC236}">
                <a16:creationId xmlns:a16="http://schemas.microsoft.com/office/drawing/2014/main" id="{940A9149-5F3F-4500-9FD7-DD9898E1E126}"/>
              </a:ext>
            </a:extLst>
          </p:cNvPr>
          <p:cNvSpPr/>
          <p:nvPr/>
        </p:nvSpPr>
        <p:spPr>
          <a:xfrm>
            <a:off x="10927602" y="1521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1</a:t>
            </a:r>
            <a:endParaRPr sz="24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2" name="Google Shape;55;p13">
            <a:extLst>
              <a:ext uri="{FF2B5EF4-FFF2-40B4-BE49-F238E27FC236}">
                <a16:creationId xmlns:a16="http://schemas.microsoft.com/office/drawing/2014/main" id="{E96B9633-3909-46F4-86AC-DDFA9342047E}"/>
              </a:ext>
            </a:extLst>
          </p:cNvPr>
          <p:cNvSpPr/>
          <p:nvPr/>
        </p:nvSpPr>
        <p:spPr>
          <a:xfrm>
            <a:off x="10927603" y="355703"/>
            <a:ext cx="3474722" cy="7007424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sz="1300" b="1">
                <a:latin typeface="Work Sans"/>
                <a:ea typeface="+mn-lt"/>
                <a:cs typeface="+mn-lt"/>
                <a:sym typeface="Work Sans"/>
              </a:rPr>
              <a:t>Add an image and scale it </a:t>
            </a:r>
            <a:endParaRPr lang="en" sz="1300">
              <a:ea typeface="+mn-lt"/>
              <a:cs typeface="+mn-lt"/>
              <a:sym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Go to Insert </a:t>
            </a:r>
            <a:r>
              <a:rPr lang="en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</a:t>
            </a: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Image </a:t>
            </a:r>
            <a:r>
              <a:rPr lang="en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 </a:t>
            </a: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 Upload from Computer and select an image you would like to use </a:t>
            </a:r>
            <a:r>
              <a:rPr lang="en-US" sz="1300">
                <a:latin typeface="Work Sans"/>
                <a:ea typeface="Work Sans"/>
                <a:cs typeface="Work Sans"/>
                <a:sym typeface="Work Sans"/>
              </a:rPr>
              <a:t>on the brochure cover.</a:t>
            </a:r>
            <a:endParaRPr sz="1300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buSzPts val="1100"/>
            </a:pPr>
            <a:endParaRPr lang="en" sz="1300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  <a:p>
            <a:r>
              <a:rPr lang="en" sz="1300">
                <a:latin typeface="Work Sans"/>
                <a:ea typeface="+mn-lt"/>
                <a:cs typeface="+mn-lt"/>
                <a:sym typeface="Work Sans"/>
              </a:rPr>
              <a:t>To scale, grab bottom right corner of image and hold the clicker down. Drag your mouse or finger across diagonally until it’s the same size/slightly bigger than the slide.</a:t>
            </a:r>
            <a:endParaRPr lang="en" sz="1300">
              <a:latin typeface="Work Sans"/>
              <a:ea typeface="+mn-lt"/>
              <a:cs typeface="+mn-lt"/>
            </a:endParaRPr>
          </a:p>
          <a:p>
            <a:endParaRPr lang="en" sz="1300">
              <a:latin typeface="Work Sans"/>
              <a:cs typeface="Calibri"/>
            </a:endParaRPr>
          </a:p>
          <a:p>
            <a:pPr>
              <a:lnSpc>
                <a:spcPct val="114999"/>
              </a:lnSpc>
            </a:pPr>
            <a:r>
              <a:rPr lang="en-US" sz="1300" b="1">
                <a:latin typeface="Work Sans"/>
                <a:cs typeface="Calibri"/>
              </a:rPr>
              <a:t>Send</a:t>
            </a:r>
            <a:r>
              <a:rPr lang="en-US" sz="1300" b="1">
                <a:latin typeface="Work Sans"/>
                <a:ea typeface="+mn-lt"/>
                <a:cs typeface="+mn-lt"/>
                <a:sym typeface="Work Sans"/>
              </a:rPr>
              <a:t> your image back</a:t>
            </a:r>
            <a:endParaRPr lang="en-US" sz="1300">
              <a:ea typeface="+mn-lt"/>
              <a:cs typeface="+mn-lt"/>
              <a:sym typeface="Work Sans"/>
            </a:endParaRPr>
          </a:p>
          <a:p>
            <a:pPr>
              <a:lnSpc>
                <a:spcPct val="114999"/>
              </a:lnSpc>
            </a:pPr>
            <a:r>
              <a:rPr lang="en-US" sz="1300">
                <a:latin typeface="Work Sans"/>
                <a:ea typeface="+mn-lt"/>
                <a:cs typeface="+mn-lt"/>
                <a:sym typeface="Work Sans"/>
              </a:rPr>
              <a:t>Once you size your image and scale it proportionally to the size of the slide or slightly bigger, right click on the image and go to Order </a:t>
            </a:r>
            <a:r>
              <a:rPr lang="en-US" sz="1300">
                <a:solidFill>
                  <a:schemeClr val="dk1"/>
                </a:solidFill>
                <a:latin typeface="Work Sans"/>
                <a:ea typeface="+mn-lt"/>
                <a:cs typeface="+mn-lt"/>
                <a:sym typeface="Work Sans"/>
              </a:rPr>
              <a:t>→ </a:t>
            </a:r>
            <a:r>
              <a:rPr lang="en-US" sz="1300">
                <a:latin typeface="Work Sans"/>
                <a:ea typeface="+mn-lt"/>
                <a:cs typeface="+mn-lt"/>
                <a:sym typeface="Work Sans"/>
              </a:rPr>
              <a:t> Send to back</a:t>
            </a:r>
            <a:endParaRPr lang="en-US"/>
          </a:p>
          <a:p>
            <a:pPr>
              <a:lnSpc>
                <a:spcPct val="115000"/>
              </a:lnSpc>
              <a:buSzPts val="1100"/>
            </a:pPr>
            <a:endParaRPr lang="en-US" sz="1300"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b="1">
                <a:latin typeface="Work Sans"/>
                <a:ea typeface="Work Sans"/>
                <a:cs typeface="Work Sans"/>
                <a:sym typeface="Work Sans"/>
              </a:rPr>
              <a:t>Crop your image</a:t>
            </a:r>
            <a:endParaRPr lang="en-US" sz="1300" b="1">
              <a:solidFill>
                <a:srgbClr val="000000"/>
              </a:solidFill>
              <a:cs typeface="Calibri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 sz="1300">
                <a:latin typeface="Work Sans"/>
                <a:ea typeface="Work Sans"/>
                <a:cs typeface="Work Sans"/>
                <a:sym typeface="Work Sans"/>
              </a:rPr>
              <a:t>If the image is larger than the brochure cover, you can crop it by right clicking on the image and selecting the Crop tool that appears in the pop-up menu. You can then drag the black bars at the edges of the image to trim it to the right size. Click outside of the image to apply the changes.</a:t>
            </a:r>
            <a:endParaRPr lang="en-US" sz="1300">
              <a:latin typeface="Work Sans"/>
              <a:ea typeface="Work Sans"/>
              <a:cs typeface="Work Sans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4516AC6-797B-4CE9-A988-F9D291A992F5}"/>
              </a:ext>
            </a:extLst>
          </p:cNvPr>
          <p:cNvCxnSpPr>
            <a:cxnSpLocks/>
          </p:cNvCxnSpPr>
          <p:nvPr/>
        </p:nvCxnSpPr>
        <p:spPr>
          <a:xfrm flipH="1" flipV="1">
            <a:off x="10067585" y="3236457"/>
            <a:ext cx="860017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Google Shape;56;p13">
            <a:extLst>
              <a:ext uri="{FF2B5EF4-FFF2-40B4-BE49-F238E27FC236}">
                <a16:creationId xmlns:a16="http://schemas.microsoft.com/office/drawing/2014/main" id="{08289EA9-31C7-43A2-913E-2DAB392D948B}"/>
              </a:ext>
            </a:extLst>
          </p:cNvPr>
          <p:cNvSpPr/>
          <p:nvPr/>
        </p:nvSpPr>
        <p:spPr>
          <a:xfrm>
            <a:off x="1598114" y="-3163803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2</a:t>
            </a:r>
            <a:endParaRPr sz="20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5" name="Google Shape;55;p13">
            <a:extLst>
              <a:ext uri="{FF2B5EF4-FFF2-40B4-BE49-F238E27FC236}">
                <a16:creationId xmlns:a16="http://schemas.microsoft.com/office/drawing/2014/main" id="{F9A96854-8AD7-4359-98DD-743182DB22DC}"/>
              </a:ext>
            </a:extLst>
          </p:cNvPr>
          <p:cNvSpPr/>
          <p:nvPr/>
        </p:nvSpPr>
        <p:spPr>
          <a:xfrm>
            <a:off x="1598114" y="-2805466"/>
            <a:ext cx="6861994" cy="2127113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sz="1300" b="1">
                <a:latin typeface="Work Sans"/>
                <a:ea typeface="Work Sans"/>
                <a:cs typeface="Work Sans"/>
                <a:sym typeface="Work Sans"/>
              </a:rPr>
              <a:t>Include information on local vaccination efforts</a:t>
            </a:r>
            <a:endParaRPr lang="en-US" sz="1300" b="1">
              <a:solidFill>
                <a:srgbClr val="000000"/>
              </a:solidFill>
              <a:cs typeface="Calibri"/>
            </a:endParaRP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r>
              <a:rPr lang="en-US" sz="1300">
                <a:latin typeface="Work Sans"/>
                <a:ea typeface="Work Sans"/>
                <a:cs typeface="Work Sans"/>
                <a:sym typeface="Work Sans"/>
              </a:rPr>
              <a:t>Use the top portion back cover of the brochure to provide resources and links out to more information on vaccination in the area.</a:t>
            </a:r>
            <a:endParaRPr lang="en-US" sz="1300"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r>
              <a:rPr lang="en-US" sz="1300">
                <a:latin typeface="Work Sans"/>
                <a:ea typeface="Work Sans"/>
                <a:cs typeface="Work Sans"/>
                <a:sym typeface="Work Sans"/>
              </a:rPr>
              <a:t>The text on this panel is completely editable and new text can be added by </a:t>
            </a:r>
            <a:br>
              <a:rPr lang="en-US" sz="1300">
                <a:latin typeface="Work Sans"/>
                <a:ea typeface="Work Sans"/>
                <a:cs typeface="Work Sans"/>
              </a:rPr>
            </a:br>
            <a:r>
              <a:rPr lang="en-US" sz="1300">
                <a:latin typeface="Work Sans"/>
                <a:ea typeface="Work Sans"/>
                <a:cs typeface="Work Sans"/>
                <a:sym typeface="Work Sans"/>
              </a:rPr>
              <a:t>right clicking on the border of a text box </a:t>
            </a:r>
            <a:r>
              <a:rPr lang="en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selecting copy from the menu → </a:t>
            </a:r>
            <a:br>
              <a:rPr lang="en" sz="1300">
                <a:latin typeface="Work Sans"/>
                <a:ea typeface="Work Sans"/>
                <a:cs typeface="Work Sans"/>
              </a:rPr>
            </a:br>
            <a:r>
              <a:rPr lang="en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right click where you want the new text box → select Paste from the menu</a:t>
            </a:r>
            <a:endParaRPr lang="en-US" sz="1300">
              <a:solidFill>
                <a:schemeClr val="dk1"/>
              </a:solidFill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endParaRPr lang="en-US"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5022308-EEC3-41D7-BF98-F646F6717B27}"/>
              </a:ext>
            </a:extLst>
          </p:cNvPr>
          <p:cNvCxnSpPr>
            <a:cxnSpLocks/>
          </p:cNvCxnSpPr>
          <p:nvPr/>
        </p:nvCxnSpPr>
        <p:spPr>
          <a:xfrm>
            <a:off x="5029200" y="-663806"/>
            <a:ext cx="0" cy="6638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C5C9BA6-2CA1-4468-BF58-A33E9E4A3099}"/>
              </a:ext>
            </a:extLst>
          </p:cNvPr>
          <p:cNvCxnSpPr>
            <a:cxnSpLocks/>
          </p:cNvCxnSpPr>
          <p:nvPr/>
        </p:nvCxnSpPr>
        <p:spPr>
          <a:xfrm flipV="1">
            <a:off x="5029200" y="7783826"/>
            <a:ext cx="0" cy="62016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Google Shape;56;p13">
            <a:extLst>
              <a:ext uri="{FF2B5EF4-FFF2-40B4-BE49-F238E27FC236}">
                <a16:creationId xmlns:a16="http://schemas.microsoft.com/office/drawing/2014/main" id="{235E058F-E5A3-47DC-87C9-779245CB6E0C}"/>
              </a:ext>
            </a:extLst>
          </p:cNvPr>
          <p:cNvSpPr/>
          <p:nvPr/>
        </p:nvSpPr>
        <p:spPr>
          <a:xfrm>
            <a:off x="1609544" y="8054886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3</a:t>
            </a:r>
            <a:endParaRPr sz="20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1" name="Google Shape;55;p13">
            <a:extLst>
              <a:ext uri="{FF2B5EF4-FFF2-40B4-BE49-F238E27FC236}">
                <a16:creationId xmlns:a16="http://schemas.microsoft.com/office/drawing/2014/main" id="{3959BEE5-F93A-45A0-B3A5-F1823705E1ED}"/>
              </a:ext>
            </a:extLst>
          </p:cNvPr>
          <p:cNvSpPr/>
          <p:nvPr/>
        </p:nvSpPr>
        <p:spPr>
          <a:xfrm>
            <a:off x="1609545" y="8410460"/>
            <a:ext cx="6736170" cy="148596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sz="1300" b="1">
                <a:latin typeface="Work Sans"/>
                <a:ea typeface="Work Sans"/>
                <a:cs typeface="Work Sans"/>
                <a:sym typeface="Work Sans"/>
              </a:rPr>
              <a:t>Add information on your organization and other relevant resources</a:t>
            </a:r>
            <a:endParaRPr lang="en-US" sz="1300" b="1"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spcAft>
                <a:spcPts val="600"/>
              </a:spcAft>
              <a:buSzPts val="1100"/>
            </a:pPr>
            <a:r>
              <a:rPr lang="en-US" sz="1300">
                <a:solidFill>
                  <a:srgbClr val="000000"/>
                </a:solidFill>
                <a:latin typeface="Work Sans"/>
                <a:sym typeface="Work Sans"/>
              </a:rPr>
              <a:t>The bottom portion of the back cover </a:t>
            </a:r>
            <a:r>
              <a:rPr lang="en-US" sz="1300">
                <a:latin typeface="Work Sans"/>
                <a:sym typeface="Work Sans"/>
              </a:rPr>
              <a:t>allows you to include organizational links, phone numbers, and other information useful to your community.</a:t>
            </a:r>
            <a:endParaRPr lang="en-US" sz="1300">
              <a:latin typeface="Work Sans"/>
            </a:endParaRPr>
          </a:p>
          <a:p>
            <a:pPr>
              <a:lnSpc>
                <a:spcPct val="115000"/>
              </a:lnSpc>
              <a:spcAft>
                <a:spcPts val="600"/>
              </a:spcAft>
              <a:buSzPts val="1100"/>
            </a:pPr>
            <a:r>
              <a:rPr lang="en-US" sz="1300">
                <a:latin typeface="Work Sans"/>
                <a:sym typeface="Work Sans"/>
              </a:rPr>
              <a:t>Be sure to include a date on the brochure as information changes quickly.</a:t>
            </a:r>
            <a:endParaRPr lang="en-US" sz="1300">
              <a:latin typeface="Work San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1ADDBB2-78D9-43B2-9A3E-B226619041D0}"/>
              </a:ext>
            </a:extLst>
          </p:cNvPr>
          <p:cNvGrpSpPr/>
          <p:nvPr/>
        </p:nvGrpSpPr>
        <p:grpSpPr>
          <a:xfrm>
            <a:off x="217758" y="264911"/>
            <a:ext cx="2935106" cy="477182"/>
            <a:chOff x="260480" y="277218"/>
            <a:chExt cx="2935106" cy="477182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C3B3EF6-C2EA-4CA5-9439-67CC1523E96B}"/>
                </a:ext>
              </a:extLst>
            </p:cNvPr>
            <p:cNvSpPr txBox="1"/>
            <p:nvPr/>
          </p:nvSpPr>
          <p:spPr>
            <a:xfrm>
              <a:off x="270050" y="277218"/>
              <a:ext cx="2925536" cy="47718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14000"/>
                </a:lnSpc>
                <a:spcAft>
                  <a:spcPts val="600"/>
                </a:spcAft>
              </a:pPr>
              <a:r>
                <a:rPr lang="en-US" sz="1400" b="1">
                  <a:solidFill>
                    <a:srgbClr val="0E5299"/>
                  </a:solidFill>
                  <a:cs typeface="Calibri"/>
                </a:rPr>
                <a:t>Is the vaccine safe for me and my baby? What has changed over time? 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72F6E5C-DFBA-41FE-B17C-E6A4446660C3}"/>
                </a:ext>
              </a:extLst>
            </p:cNvPr>
            <p:cNvCxnSpPr>
              <a:cxnSpLocks/>
            </p:cNvCxnSpPr>
            <p:nvPr/>
          </p:nvCxnSpPr>
          <p:spPr>
            <a:xfrm>
              <a:off x="260480" y="490779"/>
              <a:ext cx="1353801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961EB75-B677-4EB2-8E16-E168D3F070B0}"/>
              </a:ext>
            </a:extLst>
          </p:cNvPr>
          <p:cNvGrpSpPr/>
          <p:nvPr/>
        </p:nvGrpSpPr>
        <p:grpSpPr>
          <a:xfrm>
            <a:off x="276500" y="4357953"/>
            <a:ext cx="2691718" cy="400110"/>
            <a:chOff x="250383" y="4236343"/>
            <a:chExt cx="2691718" cy="400110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D3ADBE8-63EB-44E9-A52A-758B6FB9CB81}"/>
                </a:ext>
              </a:extLst>
            </p:cNvPr>
            <p:cNvSpPr txBox="1"/>
            <p:nvPr/>
          </p:nvSpPr>
          <p:spPr>
            <a:xfrm>
              <a:off x="250383" y="4236343"/>
              <a:ext cx="2691718" cy="40011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300" b="1">
                  <a:solidFill>
                    <a:srgbClr val="0E5299"/>
                  </a:solidFill>
                  <a:cs typeface="Calibri"/>
                </a:rPr>
                <a:t>In fact, the real risk is when a pregnant woman chooses NOT to get vaccinated.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49D79E5-0261-42E2-9C10-173112176399}"/>
                </a:ext>
              </a:extLst>
            </p:cNvPr>
            <p:cNvCxnSpPr>
              <a:cxnSpLocks/>
            </p:cNvCxnSpPr>
            <p:nvPr/>
          </p:nvCxnSpPr>
          <p:spPr>
            <a:xfrm>
              <a:off x="1376601" y="4634292"/>
              <a:ext cx="30895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" name="Picture 59" descr="Qr code&#10;&#10;Description automatically generated">
            <a:extLst>
              <a:ext uri="{FF2B5EF4-FFF2-40B4-BE49-F238E27FC236}">
                <a16:creationId xmlns:a16="http://schemas.microsoft.com/office/drawing/2014/main" id="{8F124589-E14D-4B54-BA87-9F37C9BB10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261" y="6147715"/>
            <a:ext cx="712058" cy="712056"/>
          </a:xfrm>
          <a:prstGeom prst="rect">
            <a:avLst/>
          </a:prstGeom>
        </p:spPr>
      </p:pic>
      <p:pic>
        <p:nvPicPr>
          <p:cNvPr id="61" name="Picture 60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C7359A88-94F6-4963-9D6D-60FB12FE628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104" y="6264440"/>
            <a:ext cx="950200" cy="510077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3039E760-B36E-4833-85AD-AFFD85064626}"/>
              </a:ext>
            </a:extLst>
          </p:cNvPr>
          <p:cNvSpPr txBox="1"/>
          <p:nvPr/>
        </p:nvSpPr>
        <p:spPr>
          <a:xfrm>
            <a:off x="3622355" y="5653711"/>
            <a:ext cx="2705962" cy="45704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100" dirty="0"/>
              <a:t>For answers to Frequently Asked Questions, visit </a:t>
            </a:r>
            <a:r>
              <a:rPr lang="en-US" sz="1100" b="1" dirty="0"/>
              <a:t>Migrant Clinicians Network</a:t>
            </a:r>
            <a:r>
              <a:rPr lang="en-US" sz="1100" dirty="0"/>
              <a:t> (MCN):</a:t>
            </a:r>
            <a:br>
              <a:rPr lang="en-US" sz="1100" dirty="0"/>
            </a:br>
            <a:r>
              <a:rPr lang="en-US" sz="1100" dirty="0"/>
              <a:t>https://bit.ly/3ki1xAI</a:t>
            </a:r>
            <a:endParaRPr lang="en-US" sz="1100" dirty="0">
              <a:cs typeface="Calibri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04D5CA4-54B1-4A3D-B278-0110600EAAAC}"/>
              </a:ext>
            </a:extLst>
          </p:cNvPr>
          <p:cNvSpPr txBox="1"/>
          <p:nvPr/>
        </p:nvSpPr>
        <p:spPr>
          <a:xfrm>
            <a:off x="3570853" y="4504693"/>
            <a:ext cx="2850937" cy="33855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rgbClr val="0E5299"/>
              </a:buClr>
              <a:buSzPct val="225000"/>
            </a:pPr>
            <a:r>
              <a:rPr lang="en-US" sz="1100" b="1" dirty="0">
                <a:ea typeface="+mn-lt"/>
                <a:cs typeface="+mn-lt"/>
              </a:rPr>
              <a:t>Visit Centers for Disease Control and Prevention:</a:t>
            </a:r>
          </a:p>
          <a:p>
            <a:pPr algn="ctr">
              <a:buClr>
                <a:srgbClr val="0E5299"/>
              </a:buClr>
              <a:buSzPct val="225000"/>
            </a:pPr>
            <a:r>
              <a:rPr lang="en-US" sz="1100" dirty="0">
                <a:ea typeface="+mn-lt"/>
                <a:cs typeface="+mn-lt"/>
              </a:rPr>
              <a:t>www.cdc.gov/coronavirus/2019-ncov/index.html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6C1371D-FF5E-42E9-9249-1179055C07B0}"/>
              </a:ext>
            </a:extLst>
          </p:cNvPr>
          <p:cNvGrpSpPr/>
          <p:nvPr/>
        </p:nvGrpSpPr>
        <p:grpSpPr>
          <a:xfrm>
            <a:off x="4226200" y="4849181"/>
            <a:ext cx="1738552" cy="749316"/>
            <a:chOff x="3975652" y="4575416"/>
            <a:chExt cx="2254708" cy="971780"/>
          </a:xfrm>
        </p:grpSpPr>
        <p:pic>
          <p:nvPicPr>
            <p:cNvPr id="67" name="Picture 66" descr="Qr code&#10;&#10;Description automatically generated">
              <a:extLst>
                <a:ext uri="{FF2B5EF4-FFF2-40B4-BE49-F238E27FC236}">
                  <a16:creationId xmlns:a16="http://schemas.microsoft.com/office/drawing/2014/main" id="{367E9986-72C4-430E-AD07-F85E3566F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8578" y="4575416"/>
              <a:ext cx="971782" cy="971780"/>
            </a:xfrm>
            <a:prstGeom prst="rect">
              <a:avLst/>
            </a:prstGeom>
          </p:spPr>
        </p:pic>
        <p:pic>
          <p:nvPicPr>
            <p:cNvPr id="71" name="Picture 70" descr="Logo&#10;&#10;Description automatically generated">
              <a:extLst>
                <a:ext uri="{FF2B5EF4-FFF2-40B4-BE49-F238E27FC236}">
                  <a16:creationId xmlns:a16="http://schemas.microsoft.com/office/drawing/2014/main" id="{2C430BF7-B074-4ACE-A6C4-4ACFFF980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652" y="4710070"/>
              <a:ext cx="968624" cy="7318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3628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A6330557-A2A5-447D-8C26-D88E37F1D419}"/>
              </a:ext>
            </a:extLst>
          </p:cNvPr>
          <p:cNvGrpSpPr/>
          <p:nvPr/>
        </p:nvGrpSpPr>
        <p:grpSpPr>
          <a:xfrm>
            <a:off x="2109763" y="5496061"/>
            <a:ext cx="912658" cy="1271622"/>
            <a:chOff x="489964" y="4822607"/>
            <a:chExt cx="593666" cy="827166"/>
          </a:xfrm>
        </p:grpSpPr>
        <p:pic>
          <p:nvPicPr>
            <p:cNvPr id="9" name="Picture 8" descr="A person in a blue dress&#10;&#10;Description automatically generated with low confidence">
              <a:extLst>
                <a:ext uri="{FF2B5EF4-FFF2-40B4-BE49-F238E27FC236}">
                  <a16:creationId xmlns:a16="http://schemas.microsoft.com/office/drawing/2014/main" id="{DDB35B20-603C-4910-87BA-665FEAC59E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12"/>
            <a:stretch/>
          </p:blipFill>
          <p:spPr>
            <a:xfrm flipH="1">
              <a:off x="489964" y="4822607"/>
              <a:ext cx="593666" cy="818629"/>
            </a:xfrm>
            <a:prstGeom prst="rect">
              <a:avLst/>
            </a:prstGeom>
          </p:spPr>
        </p:pic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A780DB7-0929-46D2-9C96-87885B1772A0}"/>
                </a:ext>
              </a:extLst>
            </p:cNvPr>
            <p:cNvSpPr/>
            <p:nvPr/>
          </p:nvSpPr>
          <p:spPr>
            <a:xfrm>
              <a:off x="539853" y="5541236"/>
              <a:ext cx="543777" cy="108537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/>
                </a:gs>
                <a:gs pos="100000">
                  <a:srgbClr val="FFFFFF">
                    <a:shade val="100000"/>
                    <a:satMod val="115000"/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9BCE140-F750-4BD1-8833-3C1C26749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223" y="0"/>
            <a:ext cx="3315177" cy="1685062"/>
          </a:xfrm>
          <a:prstGeom prst="rect">
            <a:avLst/>
          </a:prstGeom>
        </p:spPr>
      </p:pic>
      <p:pic>
        <p:nvPicPr>
          <p:cNvPr id="10" name="Picture 9" descr="A picture containing person&#10;&#10;Description automatically generated">
            <a:extLst>
              <a:ext uri="{FF2B5EF4-FFF2-40B4-BE49-F238E27FC236}">
                <a16:creationId xmlns:a16="http://schemas.microsoft.com/office/drawing/2014/main" id="{96AE2270-A853-4200-B222-06983179E3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7" b="4908"/>
          <a:stretch/>
        </p:blipFill>
        <p:spPr>
          <a:xfrm>
            <a:off x="7157483" y="-2345"/>
            <a:ext cx="2194774" cy="2010226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1514A06F-6C9B-400A-813A-0BB94C3D4BDA}"/>
              </a:ext>
            </a:extLst>
          </p:cNvPr>
          <p:cNvSpPr/>
          <p:nvPr/>
        </p:nvSpPr>
        <p:spPr>
          <a:xfrm>
            <a:off x="3371847" y="-2345"/>
            <a:ext cx="3371851" cy="954845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E25588B-FE07-48CB-A7BA-42DD444F277B}"/>
              </a:ext>
            </a:extLst>
          </p:cNvPr>
          <p:cNvSpPr txBox="1"/>
          <p:nvPr/>
        </p:nvSpPr>
        <p:spPr>
          <a:xfrm>
            <a:off x="3871329" y="294040"/>
            <a:ext cx="2372892" cy="4985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b="1">
                <a:solidFill>
                  <a:schemeClr val="bg1"/>
                </a:solidFill>
                <a:cs typeface="Calibri"/>
              </a:rPr>
              <a:t>WHAT TO EXPECT AFTER YOU ARE VACCINATED?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E219E5C-240E-4E38-9050-D19698E7D036}"/>
              </a:ext>
            </a:extLst>
          </p:cNvPr>
          <p:cNvGrpSpPr/>
          <p:nvPr/>
        </p:nvGrpSpPr>
        <p:grpSpPr>
          <a:xfrm>
            <a:off x="3631629" y="4409617"/>
            <a:ext cx="3003410" cy="1410724"/>
            <a:chOff x="3643289" y="4315161"/>
            <a:chExt cx="3003410" cy="141072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FD3EC11-B334-473F-BCC6-24366A951BED}"/>
                </a:ext>
              </a:extLst>
            </p:cNvPr>
            <p:cNvGrpSpPr/>
            <p:nvPr/>
          </p:nvGrpSpPr>
          <p:grpSpPr>
            <a:xfrm>
              <a:off x="3643289" y="4315161"/>
              <a:ext cx="1286764" cy="1409202"/>
              <a:chOff x="3643289" y="4315161"/>
              <a:chExt cx="1286764" cy="1409202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4C3BAA96-8C90-41D8-A7B5-0119B6C9224E}"/>
                  </a:ext>
                </a:extLst>
              </p:cNvPr>
              <p:cNvGrpSpPr/>
              <p:nvPr/>
            </p:nvGrpSpPr>
            <p:grpSpPr>
              <a:xfrm>
                <a:off x="3830342" y="4315161"/>
                <a:ext cx="912659" cy="912659"/>
                <a:chOff x="4125623" y="3537465"/>
                <a:chExt cx="1906877" cy="1906877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475462CB-7506-47B5-BEF3-D13CAE4F1353}"/>
                    </a:ext>
                  </a:extLst>
                </p:cNvPr>
                <p:cNvSpPr/>
                <p:nvPr/>
              </p:nvSpPr>
              <p:spPr>
                <a:xfrm>
                  <a:off x="4125623" y="3537465"/>
                  <a:ext cx="1906877" cy="1906877"/>
                </a:xfrm>
                <a:prstGeom prst="rect">
                  <a:avLst/>
                </a:prstGeom>
                <a:solidFill>
                  <a:srgbClr val="1565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4" name="Graphic 63">
                  <a:extLst>
                    <a:ext uri="{FF2B5EF4-FFF2-40B4-BE49-F238E27FC236}">
                      <a16:creationId xmlns:a16="http://schemas.microsoft.com/office/drawing/2014/main" id="{5CABCE15-D27A-47DA-946E-92F6653B15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93589" y="3691146"/>
                  <a:ext cx="1599516" cy="1599516"/>
                </a:xfrm>
                <a:prstGeom prst="rect">
                  <a:avLst/>
                </a:prstGeom>
              </p:spPr>
            </p:pic>
          </p:grp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34D6256-75F4-4D11-9E4D-F4ABDB12E451}"/>
                  </a:ext>
                </a:extLst>
              </p:cNvPr>
              <p:cNvSpPr txBox="1"/>
              <p:nvPr/>
            </p:nvSpPr>
            <p:spPr>
              <a:xfrm>
                <a:off x="3643289" y="5267315"/>
                <a:ext cx="1286764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/>
                  <a:t>You will feel better </a:t>
                </a:r>
                <a:br>
                  <a:rPr lang="en-US" sz="1100" b="1"/>
                </a:br>
                <a:r>
                  <a:rPr lang="en-US" sz="1100" b="1"/>
                  <a:t>a few days after </a:t>
                </a:r>
                <a:br>
                  <a:rPr lang="en-US" sz="1100" b="1"/>
                </a:br>
                <a:r>
                  <a:rPr lang="en-US" sz="1100" b="1"/>
                  <a:t>your injection.</a:t>
                </a:r>
                <a:endParaRPr lang="en-US" sz="1100" b="1">
                  <a:cs typeface="Calibri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D2CB385-2E8F-4957-A6FF-8EAA8DF3FEDC}"/>
                </a:ext>
              </a:extLst>
            </p:cNvPr>
            <p:cNvGrpSpPr/>
            <p:nvPr/>
          </p:nvGrpSpPr>
          <p:grpSpPr>
            <a:xfrm>
              <a:off x="5071601" y="4315758"/>
              <a:ext cx="1575098" cy="1410127"/>
              <a:chOff x="5071601" y="4315758"/>
              <a:chExt cx="1575098" cy="1410127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E53BD4F8-AFAC-4BB2-8D4D-6D1B2FDADE7F}"/>
                  </a:ext>
                </a:extLst>
              </p:cNvPr>
              <p:cNvGrpSpPr/>
              <p:nvPr/>
            </p:nvGrpSpPr>
            <p:grpSpPr>
              <a:xfrm>
                <a:off x="5406247" y="4315758"/>
                <a:ext cx="912659" cy="912659"/>
                <a:chOff x="5310651" y="3880938"/>
                <a:chExt cx="1906877" cy="1906877"/>
              </a:xfrm>
            </p:grpSpPr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4D389D62-A03D-46AE-B379-DEA9A654EFD2}"/>
                    </a:ext>
                  </a:extLst>
                </p:cNvPr>
                <p:cNvSpPr/>
                <p:nvPr/>
              </p:nvSpPr>
              <p:spPr>
                <a:xfrm>
                  <a:off x="5310651" y="3880938"/>
                  <a:ext cx="1906877" cy="1906877"/>
                </a:xfrm>
                <a:prstGeom prst="rect">
                  <a:avLst/>
                </a:prstGeom>
                <a:solidFill>
                  <a:srgbClr val="FBC0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6" name="Graphic 65">
                  <a:extLst>
                    <a:ext uri="{FF2B5EF4-FFF2-40B4-BE49-F238E27FC236}">
                      <a16:creationId xmlns:a16="http://schemas.microsoft.com/office/drawing/2014/main" id="{2982380A-5821-4881-8F72-A31E399D9B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8794" y="3931315"/>
                  <a:ext cx="1806122" cy="1806122"/>
                </a:xfrm>
                <a:prstGeom prst="rect">
                  <a:avLst/>
                </a:prstGeom>
              </p:spPr>
            </p:pic>
          </p:grp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494E1F9-E0B9-48F3-A35C-C638E094663E}"/>
                  </a:ext>
                </a:extLst>
              </p:cNvPr>
              <p:cNvSpPr txBox="1"/>
              <p:nvPr/>
            </p:nvSpPr>
            <p:spPr>
              <a:xfrm>
                <a:off x="5071601" y="5268837"/>
                <a:ext cx="1575098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/>
                  <a:t>You are considered fully vaccinated two weeks after your final dose.</a:t>
                </a:r>
                <a:endParaRPr lang="en-US" sz="1100" b="1">
                  <a:cs typeface="Calibri"/>
                </a:endParaRP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0E48A02-8458-475B-8BCE-CF41ED4A85EA}"/>
              </a:ext>
            </a:extLst>
          </p:cNvPr>
          <p:cNvGrpSpPr/>
          <p:nvPr/>
        </p:nvGrpSpPr>
        <p:grpSpPr>
          <a:xfrm>
            <a:off x="3484843" y="5994768"/>
            <a:ext cx="3097479" cy="1422133"/>
            <a:chOff x="3496503" y="5978678"/>
            <a:chExt cx="3097479" cy="1422133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DDE8E62-6C13-40D3-B7FE-BEC4C648D3A7}"/>
                </a:ext>
              </a:extLst>
            </p:cNvPr>
            <p:cNvGrpSpPr/>
            <p:nvPr/>
          </p:nvGrpSpPr>
          <p:grpSpPr>
            <a:xfrm>
              <a:off x="3496503" y="5981826"/>
              <a:ext cx="1539886" cy="1418985"/>
              <a:chOff x="3496503" y="5981826"/>
              <a:chExt cx="1539886" cy="1418985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B8583C2F-7784-4FCC-BD67-F89B45AAAB25}"/>
                  </a:ext>
                </a:extLst>
              </p:cNvPr>
              <p:cNvGrpSpPr/>
              <p:nvPr/>
            </p:nvGrpSpPr>
            <p:grpSpPr>
              <a:xfrm>
                <a:off x="3830342" y="5981826"/>
                <a:ext cx="912658" cy="912658"/>
                <a:chOff x="551043" y="6616319"/>
                <a:chExt cx="1906877" cy="1906877"/>
              </a:xfrm>
            </p:grpSpPr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0D9D98DC-A3DE-4819-BACD-1451DB23D2BA}"/>
                    </a:ext>
                  </a:extLst>
                </p:cNvPr>
                <p:cNvSpPr/>
                <p:nvPr/>
              </p:nvSpPr>
              <p:spPr>
                <a:xfrm>
                  <a:off x="551043" y="6616319"/>
                  <a:ext cx="1906877" cy="1906877"/>
                </a:xfrm>
                <a:prstGeom prst="rect">
                  <a:avLst/>
                </a:prstGeom>
                <a:solidFill>
                  <a:srgbClr val="FBC0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8" name="Graphic 67">
                  <a:extLst>
                    <a:ext uri="{FF2B5EF4-FFF2-40B4-BE49-F238E27FC236}">
                      <a16:creationId xmlns:a16="http://schemas.microsoft.com/office/drawing/2014/main" id="{108C51B7-80EA-4AA9-9180-F79C7FB586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878" y="6689124"/>
                  <a:ext cx="1580314" cy="1761266"/>
                </a:xfrm>
                <a:prstGeom prst="rect">
                  <a:avLst/>
                </a:prstGeom>
              </p:spPr>
            </p:pic>
          </p:grp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5AAC854-2E22-419D-B132-096B2F209976}"/>
                  </a:ext>
                </a:extLst>
              </p:cNvPr>
              <p:cNvSpPr txBox="1"/>
              <p:nvPr/>
            </p:nvSpPr>
            <p:spPr>
              <a:xfrm>
                <a:off x="3496503" y="6943763"/>
                <a:ext cx="1539886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/>
                  <a:t>Continue to wear a mask, wash your hands, and maintain social distance.</a:t>
                </a:r>
                <a:endParaRPr lang="en-US" sz="1100" b="1">
                  <a:cs typeface="Calibri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FD9E393-0A72-457D-A10E-4A652B5FDD1C}"/>
                </a:ext>
              </a:extLst>
            </p:cNvPr>
            <p:cNvGrpSpPr/>
            <p:nvPr/>
          </p:nvGrpSpPr>
          <p:grpSpPr>
            <a:xfrm>
              <a:off x="5178064" y="5978678"/>
              <a:ext cx="1415918" cy="1410703"/>
              <a:chOff x="5178064" y="5978678"/>
              <a:chExt cx="1415918" cy="1410703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6A300940-612E-4434-A90A-166319E03B88}"/>
                  </a:ext>
                </a:extLst>
              </p:cNvPr>
              <p:cNvGrpSpPr/>
              <p:nvPr/>
            </p:nvGrpSpPr>
            <p:grpSpPr>
              <a:xfrm>
                <a:off x="5406247" y="5978678"/>
                <a:ext cx="910394" cy="950687"/>
                <a:chOff x="5310651" y="6616319"/>
                <a:chExt cx="1906877" cy="1991273"/>
              </a:xfrm>
            </p:grpSpPr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4ECC08A2-238A-4CB1-8AE0-794CADCFE2CA}"/>
                    </a:ext>
                  </a:extLst>
                </p:cNvPr>
                <p:cNvSpPr/>
                <p:nvPr/>
              </p:nvSpPr>
              <p:spPr>
                <a:xfrm>
                  <a:off x="5310651" y="6616319"/>
                  <a:ext cx="1906877" cy="1906877"/>
                </a:xfrm>
                <a:prstGeom prst="rect">
                  <a:avLst/>
                </a:prstGeom>
                <a:solidFill>
                  <a:srgbClr val="96CF3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70" name="Graphic 69">
                  <a:extLst>
                    <a:ext uri="{FF2B5EF4-FFF2-40B4-BE49-F238E27FC236}">
                      <a16:creationId xmlns:a16="http://schemas.microsoft.com/office/drawing/2014/main" id="{A5138267-2CC7-4BD0-98E1-87BB31AA73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8062" y="6700715"/>
                  <a:ext cx="1496071" cy="1906877"/>
                </a:xfrm>
                <a:prstGeom prst="rect">
                  <a:avLst/>
                </a:prstGeom>
              </p:spPr>
            </p:pic>
          </p:grp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50DF418-A625-4960-A393-2A15BFEA09B0}"/>
                  </a:ext>
                </a:extLst>
              </p:cNvPr>
              <p:cNvSpPr txBox="1"/>
              <p:nvPr/>
            </p:nvSpPr>
            <p:spPr>
              <a:xfrm>
                <a:off x="5178064" y="6932333"/>
                <a:ext cx="1415918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/>
                  <a:t>You did your part to protect yourself and others from COVID-19!</a:t>
                </a:r>
                <a:endParaRPr lang="en-US" sz="1100" b="1">
                  <a:cs typeface="Calibri"/>
                </a:endParaRP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7326A80-958E-4B0F-8FA4-13F32A48FD5D}"/>
              </a:ext>
            </a:extLst>
          </p:cNvPr>
          <p:cNvGrpSpPr/>
          <p:nvPr/>
        </p:nvGrpSpPr>
        <p:grpSpPr>
          <a:xfrm>
            <a:off x="3562386" y="2683194"/>
            <a:ext cx="2890369" cy="1551997"/>
            <a:chOff x="3574046" y="2652212"/>
            <a:chExt cx="2890369" cy="155199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D77C0E5-23FA-49E5-BF97-77E73A22E292}"/>
                </a:ext>
              </a:extLst>
            </p:cNvPr>
            <p:cNvGrpSpPr/>
            <p:nvPr/>
          </p:nvGrpSpPr>
          <p:grpSpPr>
            <a:xfrm>
              <a:off x="3574046" y="2655956"/>
              <a:ext cx="1425250" cy="1544735"/>
              <a:chOff x="3574046" y="2655956"/>
              <a:chExt cx="1425250" cy="1544735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8C92E1F6-CB79-4454-8F75-4337B1CD1240}"/>
                  </a:ext>
                </a:extLst>
              </p:cNvPr>
              <p:cNvGrpSpPr/>
              <p:nvPr/>
            </p:nvGrpSpPr>
            <p:grpSpPr>
              <a:xfrm>
                <a:off x="3830342" y="2655956"/>
                <a:ext cx="912659" cy="904573"/>
                <a:chOff x="5308054" y="1151350"/>
                <a:chExt cx="1912070" cy="1895129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18E70612-92D9-41E3-A0B5-16C06E125376}"/>
                    </a:ext>
                  </a:extLst>
                </p:cNvPr>
                <p:cNvSpPr/>
                <p:nvPr/>
              </p:nvSpPr>
              <p:spPr>
                <a:xfrm>
                  <a:off x="5308054" y="1151350"/>
                  <a:ext cx="1912070" cy="1895129"/>
                </a:xfrm>
                <a:prstGeom prst="rect">
                  <a:avLst/>
                </a:prstGeom>
                <a:solidFill>
                  <a:srgbClr val="96CF3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0" name="Graphic 59">
                  <a:extLst>
                    <a:ext uri="{FF2B5EF4-FFF2-40B4-BE49-F238E27FC236}">
                      <a16:creationId xmlns:a16="http://schemas.microsoft.com/office/drawing/2014/main" id="{897F88EE-9380-4C72-87E9-2CFBA51EAA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14345" y="1244342"/>
                  <a:ext cx="1266835" cy="1747665"/>
                </a:xfrm>
                <a:prstGeom prst="rect">
                  <a:avLst/>
                </a:prstGeom>
              </p:spPr>
            </p:pic>
          </p:grp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2B83FDF-F93F-4618-9DBE-B31F40A0657A}"/>
                  </a:ext>
                </a:extLst>
              </p:cNvPr>
              <p:cNvSpPr txBox="1"/>
              <p:nvPr/>
            </p:nvSpPr>
            <p:spPr>
              <a:xfrm>
                <a:off x="3574046" y="3591293"/>
                <a:ext cx="1425250" cy="60939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/>
                  <a:t>There are various types of vaccines. All vaccines against COVID-19 are safe and effective.</a:t>
                </a:r>
                <a:endParaRPr lang="en-US" sz="1100" b="1">
                  <a:cs typeface="Calibri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CD5A2D8-73F6-409F-A288-22E919A88FB5}"/>
                </a:ext>
              </a:extLst>
            </p:cNvPr>
            <p:cNvGrpSpPr/>
            <p:nvPr/>
          </p:nvGrpSpPr>
          <p:grpSpPr>
            <a:xfrm>
              <a:off x="5224491" y="2652212"/>
              <a:ext cx="1239924" cy="1551997"/>
              <a:chOff x="5224491" y="2652212"/>
              <a:chExt cx="1239924" cy="1551997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DD5FC86-05F0-48AB-93B0-64165CAF5FD6}"/>
                  </a:ext>
                </a:extLst>
              </p:cNvPr>
              <p:cNvGrpSpPr/>
              <p:nvPr/>
            </p:nvGrpSpPr>
            <p:grpSpPr>
              <a:xfrm>
                <a:off x="5406248" y="2652212"/>
                <a:ext cx="912658" cy="912658"/>
                <a:chOff x="3973660" y="2739932"/>
                <a:chExt cx="1906877" cy="1906877"/>
              </a:xfrm>
            </p:grpSpPr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F3FB5EBF-5B72-4C2E-BA7D-BD4FB9A8E362}"/>
                    </a:ext>
                  </a:extLst>
                </p:cNvPr>
                <p:cNvSpPr/>
                <p:nvPr/>
              </p:nvSpPr>
              <p:spPr>
                <a:xfrm>
                  <a:off x="3973660" y="2739932"/>
                  <a:ext cx="1906877" cy="1906877"/>
                </a:xfrm>
                <a:prstGeom prst="rect">
                  <a:avLst/>
                </a:prstGeom>
                <a:solidFill>
                  <a:srgbClr val="FF738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2" name="Graphic 61">
                  <a:extLst>
                    <a:ext uri="{FF2B5EF4-FFF2-40B4-BE49-F238E27FC236}">
                      <a16:creationId xmlns:a16="http://schemas.microsoft.com/office/drawing/2014/main" id="{49D3CE87-0927-415E-8FD8-75F7856FBF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44229" y="2842702"/>
                  <a:ext cx="1360976" cy="1720366"/>
                </a:xfrm>
                <a:prstGeom prst="rect">
                  <a:avLst/>
                </a:prstGeom>
              </p:spPr>
            </p:pic>
          </p:grp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952BE9E-FE66-4F25-BCCB-70DDF04034C7}"/>
                  </a:ext>
                </a:extLst>
              </p:cNvPr>
              <p:cNvSpPr txBox="1"/>
              <p:nvPr/>
            </p:nvSpPr>
            <p:spPr>
              <a:xfrm>
                <a:off x="5224491" y="3594811"/>
                <a:ext cx="1239924" cy="60939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100" b="1">
                    <a:ea typeface="+mn-lt"/>
                    <a:cs typeface="Calibri Light"/>
                  </a:rPr>
                  <a:t>After vaccination you may experience: arm pain, headache, fever, or chills.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2EC6D6F-779F-464B-AEE8-86623CA061A6}"/>
              </a:ext>
            </a:extLst>
          </p:cNvPr>
          <p:cNvGrpSpPr/>
          <p:nvPr/>
        </p:nvGrpSpPr>
        <p:grpSpPr>
          <a:xfrm>
            <a:off x="3601944" y="1103570"/>
            <a:ext cx="2975315" cy="1405198"/>
            <a:chOff x="3613604" y="1017379"/>
            <a:chExt cx="2975315" cy="140519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1C43B50-56B9-48F4-A242-AA07131EB20F}"/>
                </a:ext>
              </a:extLst>
            </p:cNvPr>
            <p:cNvGrpSpPr/>
            <p:nvPr/>
          </p:nvGrpSpPr>
          <p:grpSpPr>
            <a:xfrm>
              <a:off x="3613604" y="1017380"/>
              <a:ext cx="1346135" cy="1404632"/>
              <a:chOff x="3613604" y="1017380"/>
              <a:chExt cx="1346135" cy="1404632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924410D2-E053-4B13-9AF3-7AB02607E8E3}"/>
                  </a:ext>
                </a:extLst>
              </p:cNvPr>
              <p:cNvGrpSpPr/>
              <p:nvPr/>
            </p:nvGrpSpPr>
            <p:grpSpPr>
              <a:xfrm>
                <a:off x="3830342" y="1017380"/>
                <a:ext cx="912658" cy="912658"/>
                <a:chOff x="3715046" y="1230483"/>
                <a:chExt cx="1906877" cy="1906877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FC1CE315-88D0-4FAB-B917-12F8669FFDDA}"/>
                    </a:ext>
                  </a:extLst>
                </p:cNvPr>
                <p:cNvSpPr/>
                <p:nvPr/>
              </p:nvSpPr>
              <p:spPr>
                <a:xfrm>
                  <a:off x="3715046" y="1230483"/>
                  <a:ext cx="1906877" cy="1906877"/>
                </a:xfrm>
                <a:prstGeom prst="rect">
                  <a:avLst/>
                </a:prstGeom>
                <a:solidFill>
                  <a:srgbClr val="1565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4" name="Graphic 53">
                  <a:extLst>
                    <a:ext uri="{FF2B5EF4-FFF2-40B4-BE49-F238E27FC236}">
                      <a16:creationId xmlns:a16="http://schemas.microsoft.com/office/drawing/2014/main" id="{4EA2C26A-014B-4A02-8B74-A5A9C7085E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10661" y="1298402"/>
                  <a:ext cx="1508158" cy="1749464"/>
                </a:xfrm>
                <a:prstGeom prst="rect">
                  <a:avLst/>
                </a:prstGeom>
              </p:spPr>
            </p:pic>
          </p:grp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B8A546D-0D96-41A8-AF3B-4B63418BEC93}"/>
                  </a:ext>
                </a:extLst>
              </p:cNvPr>
              <p:cNvSpPr txBox="1"/>
              <p:nvPr/>
            </p:nvSpPr>
            <p:spPr>
              <a:xfrm>
                <a:off x="3613604" y="1964964"/>
                <a:ext cx="1346135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/>
                  <a:t>It is important to get vaccinated, even if you have had COVID-19.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1546944-53D9-49C3-8563-441BE1BF866E}"/>
                </a:ext>
              </a:extLst>
            </p:cNvPr>
            <p:cNvGrpSpPr/>
            <p:nvPr/>
          </p:nvGrpSpPr>
          <p:grpSpPr>
            <a:xfrm>
              <a:off x="5130195" y="1017379"/>
              <a:ext cx="1458724" cy="1405198"/>
              <a:chOff x="5130195" y="1017379"/>
              <a:chExt cx="1458724" cy="1405198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F4A7293B-75CF-4A9D-BF15-1AA3A90F80EF}"/>
                  </a:ext>
                </a:extLst>
              </p:cNvPr>
              <p:cNvGrpSpPr/>
              <p:nvPr/>
            </p:nvGrpSpPr>
            <p:grpSpPr>
              <a:xfrm>
                <a:off x="5406247" y="1017379"/>
                <a:ext cx="912659" cy="912659"/>
                <a:chOff x="2932763" y="1151350"/>
                <a:chExt cx="1906877" cy="1906877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482EC1C3-0E80-45C7-B781-D237CC6D5E82}"/>
                    </a:ext>
                  </a:extLst>
                </p:cNvPr>
                <p:cNvSpPr/>
                <p:nvPr/>
              </p:nvSpPr>
              <p:spPr>
                <a:xfrm>
                  <a:off x="2932763" y="1151350"/>
                  <a:ext cx="1906877" cy="1906877"/>
                </a:xfrm>
                <a:prstGeom prst="rect">
                  <a:avLst/>
                </a:prstGeom>
                <a:solidFill>
                  <a:srgbClr val="FBC0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D3CEE380-ED31-4686-8766-175B44A0857D}"/>
                    </a:ext>
                  </a:extLst>
                </p:cNvPr>
                <p:cNvGrpSpPr/>
                <p:nvPr/>
              </p:nvGrpSpPr>
              <p:grpSpPr>
                <a:xfrm>
                  <a:off x="3099945" y="1305653"/>
                  <a:ext cx="1598270" cy="1598270"/>
                  <a:chOff x="3087066" y="1180601"/>
                  <a:chExt cx="1598270" cy="1598270"/>
                </a:xfrm>
              </p:grpSpPr>
              <p:pic>
                <p:nvPicPr>
                  <p:cNvPr id="57" name="Graphic 56">
                    <a:extLst>
                      <a:ext uri="{FF2B5EF4-FFF2-40B4-BE49-F238E27FC236}">
                        <a16:creationId xmlns:a16="http://schemas.microsoft.com/office/drawing/2014/main" id="{AFFC318B-A2A2-472C-A734-5ADEA79C36C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0">
                    <a:extLst>
                      <a:ext uri="{96DAC541-7B7A-43D3-8B79-37D633B846F1}">
                        <asvg:svgBlip xmlns:asvg="http://schemas.microsoft.com/office/drawing/2016/SVG/main" r:embed="rId21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308538" y="1637169"/>
                    <a:ext cx="1155326" cy="685134"/>
                  </a:xfrm>
                  <a:prstGeom prst="rect">
                    <a:avLst/>
                  </a:prstGeom>
                </p:spPr>
              </p:pic>
              <p:sp>
                <p:nvSpPr>
                  <p:cNvPr id="58" name="&quot;Not Allowed&quot; Symbol 57">
                    <a:extLst>
                      <a:ext uri="{FF2B5EF4-FFF2-40B4-BE49-F238E27FC236}">
                        <a16:creationId xmlns:a16="http://schemas.microsoft.com/office/drawing/2014/main" id="{3A6B56FC-26C3-4FEC-AF05-0EC230BE253C}"/>
                      </a:ext>
                    </a:extLst>
                  </p:cNvPr>
                  <p:cNvSpPr/>
                  <p:nvPr/>
                </p:nvSpPr>
                <p:spPr>
                  <a:xfrm>
                    <a:off x="3087066" y="1180601"/>
                    <a:ext cx="1598270" cy="1598270"/>
                  </a:xfrm>
                  <a:prstGeom prst="noSmoking">
                    <a:avLst>
                      <a:gd name="adj" fmla="val 6984"/>
                    </a:avLst>
                  </a:prstGeom>
                  <a:solidFill>
                    <a:srgbClr val="FF0000">
                      <a:alpha val="65098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3A254BB-728B-46FC-AE36-69A08FD9FC00}"/>
                  </a:ext>
                </a:extLst>
              </p:cNvPr>
              <p:cNvSpPr txBox="1"/>
              <p:nvPr/>
            </p:nvSpPr>
            <p:spPr>
              <a:xfrm>
                <a:off x="5130195" y="1965529"/>
                <a:ext cx="1458724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>
                    <a:cs typeface="Calibri"/>
                  </a:rPr>
                  <a:t>It is completely FREE and does NOT require any form of identification.</a:t>
                </a:r>
              </a:p>
            </p:txBody>
          </p:sp>
        </p:grp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5B5B4C32-5690-42D3-8E0F-8B8D57B90BE8}"/>
              </a:ext>
            </a:extLst>
          </p:cNvPr>
          <p:cNvSpPr/>
          <p:nvPr/>
        </p:nvSpPr>
        <p:spPr>
          <a:xfrm>
            <a:off x="6743223" y="1654969"/>
            <a:ext cx="3319268" cy="453210"/>
          </a:xfrm>
          <a:prstGeom prst="rect">
            <a:avLst/>
          </a:prstGeom>
          <a:solidFill>
            <a:srgbClr val="549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469997-340E-4E4D-9DDD-329EFC5C9422}"/>
              </a:ext>
            </a:extLst>
          </p:cNvPr>
          <p:cNvSpPr txBox="1"/>
          <p:nvPr/>
        </p:nvSpPr>
        <p:spPr>
          <a:xfrm>
            <a:off x="7162549" y="1772432"/>
            <a:ext cx="2472410" cy="2354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700" b="1">
                <a:solidFill>
                  <a:schemeClr val="bg1"/>
                </a:solidFill>
                <a:cs typeface="Calibri"/>
              </a:rPr>
              <a:t>BENEFITS OF VACCINATION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180C783-5033-41A5-818F-D7E275EF2D0F}"/>
              </a:ext>
            </a:extLst>
          </p:cNvPr>
          <p:cNvSpPr/>
          <p:nvPr/>
        </p:nvSpPr>
        <p:spPr>
          <a:xfrm>
            <a:off x="6743697" y="5610267"/>
            <a:ext cx="3318795" cy="453210"/>
          </a:xfrm>
          <a:prstGeom prst="rect">
            <a:avLst/>
          </a:prstGeom>
          <a:gradFill flip="none" rotWithShape="1">
            <a:gsLst>
              <a:gs pos="0">
                <a:srgbClr val="C00000">
                  <a:alpha val="78000"/>
                </a:srgbClr>
              </a:gs>
              <a:gs pos="63000">
                <a:srgbClr val="C00000">
                  <a:alpha val="85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B90134A-2100-44CE-B08A-1B5B56D1DA59}"/>
              </a:ext>
            </a:extLst>
          </p:cNvPr>
          <p:cNvSpPr txBox="1"/>
          <p:nvPr/>
        </p:nvSpPr>
        <p:spPr>
          <a:xfrm>
            <a:off x="7181121" y="5735471"/>
            <a:ext cx="2435266" cy="2354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700" b="1">
                <a:solidFill>
                  <a:schemeClr val="bg1"/>
                </a:solidFill>
                <a:cs typeface="Calibri"/>
              </a:rPr>
              <a:t>RISKS FOR UNVACCINATED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4FF3B32-BCBB-4E36-AA4F-850C58A6E173}"/>
              </a:ext>
            </a:extLst>
          </p:cNvPr>
          <p:cNvSpPr txBox="1"/>
          <p:nvPr/>
        </p:nvSpPr>
        <p:spPr>
          <a:xfrm>
            <a:off x="6972866" y="6175486"/>
            <a:ext cx="2773066" cy="126188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200">
                <a:cs typeface="Calibri"/>
              </a:rPr>
              <a:t>Higher risk of COVID-19 infection.</a:t>
            </a:r>
            <a:endParaRPr lang="en-US" sz="1200"/>
          </a:p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200"/>
              <a:t>Higher risk of serious infection, hospitalization, and death.</a:t>
            </a:r>
            <a:endParaRPr lang="en-US" sz="1200"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200">
                <a:cs typeface="Calibri"/>
              </a:rPr>
              <a:t>Higher risk of being exposed to new mutations that are more contagious </a:t>
            </a:r>
            <a:br>
              <a:rPr lang="en-US" sz="1200">
                <a:cs typeface="Calibri"/>
              </a:rPr>
            </a:br>
            <a:r>
              <a:rPr lang="en-US" sz="1200">
                <a:cs typeface="Calibri"/>
              </a:rPr>
              <a:t>and dangerous.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02A308C-7CEE-4935-B621-3628895777AE}"/>
              </a:ext>
            </a:extLst>
          </p:cNvPr>
          <p:cNvSpPr txBox="1"/>
          <p:nvPr/>
        </p:nvSpPr>
        <p:spPr>
          <a:xfrm>
            <a:off x="6972866" y="2207184"/>
            <a:ext cx="2838450" cy="32624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>
                <a:cs typeface="Calibri"/>
              </a:rPr>
              <a:t>Vaccination protects you, your family, your children, and your co-workers from becoming seriously ill and being hospitalized. </a:t>
            </a: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>
                <a:cs typeface="Calibri"/>
              </a:rPr>
              <a:t>Vaccination decreases risks for moms and their babies.</a:t>
            </a: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>
                <a:cs typeface="Calibri"/>
              </a:rPr>
              <a:t>Vaccination decreases the number of new, severe and deadly COVID-19 cases in </a:t>
            </a:r>
            <a:br>
              <a:rPr lang="en-US" sz="1200">
                <a:cs typeface="Calibri"/>
              </a:rPr>
            </a:br>
            <a:r>
              <a:rPr lang="en-US" sz="1200">
                <a:cs typeface="Calibri"/>
              </a:rPr>
              <a:t>your community.</a:t>
            </a: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>
                <a:cs typeface="Calibri"/>
              </a:rPr>
              <a:t>Vaccination protects hospitals and healthcare providers from being overwhelmed with patients severely ill with COVID-19.</a:t>
            </a:r>
            <a:endParaRPr lang="en-US" sz="1200"/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>
                <a:cs typeface="Calibri"/>
              </a:rPr>
              <a:t>The more people vaccinated in our community, the less we need to worry about new variants.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F5F32ED-BA3F-4570-8A07-AC8AB4B9934F}"/>
              </a:ext>
            </a:extLst>
          </p:cNvPr>
          <p:cNvSpPr txBox="1"/>
          <p:nvPr/>
        </p:nvSpPr>
        <p:spPr>
          <a:xfrm>
            <a:off x="477245" y="279752"/>
            <a:ext cx="2346326" cy="4985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b="1">
                <a:solidFill>
                  <a:srgbClr val="0E5299"/>
                </a:solidFill>
              </a:rPr>
              <a:t>COVID-19 VACCINES ARE SAFE AND EFFECTIVE</a:t>
            </a:r>
            <a:endParaRPr lang="es-ES" b="1">
              <a:solidFill>
                <a:srgbClr val="0E5299"/>
              </a:solidFill>
              <a:cs typeface="Calibri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CD0DCBD-3FEF-4229-A339-0F2FC7A58552}"/>
              </a:ext>
            </a:extLst>
          </p:cNvPr>
          <p:cNvSpPr/>
          <p:nvPr/>
        </p:nvSpPr>
        <p:spPr>
          <a:xfrm>
            <a:off x="-5032" y="2844916"/>
            <a:ext cx="3371851" cy="460680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E49E698-502A-4032-A4BF-1A132E2086B9}"/>
              </a:ext>
            </a:extLst>
          </p:cNvPr>
          <p:cNvSpPr txBox="1"/>
          <p:nvPr/>
        </p:nvSpPr>
        <p:spPr>
          <a:xfrm>
            <a:off x="504253" y="2955657"/>
            <a:ext cx="2292310" cy="2492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b="1">
                <a:solidFill>
                  <a:schemeClr val="bg1"/>
                </a:solidFill>
              </a:rPr>
              <a:t>RECOMMENDATIONS</a:t>
            </a:r>
            <a:endParaRPr lang="es-ES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04400D5-4235-44E3-A0F0-2183C360E0EB}"/>
              </a:ext>
            </a:extLst>
          </p:cNvPr>
          <p:cNvSpPr txBox="1"/>
          <p:nvPr/>
        </p:nvSpPr>
        <p:spPr>
          <a:xfrm>
            <a:off x="331014" y="3512121"/>
            <a:ext cx="2879034" cy="187743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12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50" dirty="0"/>
              <a:t>Get vaccinated. Get Boosted.</a:t>
            </a:r>
            <a:endParaRPr lang="en-US" sz="1150" dirty="0">
              <a:cs typeface="Calibri"/>
            </a:endParaRPr>
          </a:p>
          <a:p>
            <a:pPr marL="171450" indent="-171450">
              <a:spcAft>
                <a:spcPts val="1200"/>
              </a:spcAft>
              <a:buClr>
                <a:srgbClr val="0E5299"/>
              </a:buClr>
              <a:buSzPct val="225000"/>
              <a:buFont typeface="Calibri,Sans-Serif" panose="020F0502020204030204" pitchFamily="34" charset="0"/>
              <a:buChar char="₊"/>
            </a:pPr>
            <a:r>
              <a:rPr lang="en-US" sz="1150" dirty="0">
                <a:ea typeface="+mn-lt"/>
                <a:cs typeface="+mn-lt"/>
              </a:rPr>
              <a:t>Get your family vaccinated and boosted.</a:t>
            </a:r>
          </a:p>
          <a:p>
            <a:pPr marL="171450" indent="-171450">
              <a:spcAft>
                <a:spcPts val="12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50" dirty="0">
                <a:cs typeface="Calibri"/>
              </a:rPr>
              <a:t>Wear a mask when indoors even when you are up to date on your vaccines. Wear a mask in crowded outdoor settings. </a:t>
            </a:r>
          </a:p>
          <a:p>
            <a:pPr marL="171450" indent="-171450">
              <a:spcAft>
                <a:spcPts val="12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50" dirty="0">
                <a:cs typeface="Calibri"/>
              </a:rPr>
              <a:t>If you are up to date on your vaccines and are exposed to COVID-19, get tested 5-7 days after exposure, as the CDC recommends.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AB95AEC-6B96-462D-AC34-224E370E066C}"/>
              </a:ext>
            </a:extLst>
          </p:cNvPr>
          <p:cNvSpPr txBox="1"/>
          <p:nvPr/>
        </p:nvSpPr>
        <p:spPr>
          <a:xfrm>
            <a:off x="964713" y="939869"/>
            <a:ext cx="2213971" cy="7248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en-US" sz="1100" b="1" dirty="0"/>
              <a:t>Types of vaccines available in the US:</a:t>
            </a:r>
            <a:endParaRPr lang="en-US" sz="1100" b="1">
              <a:cs typeface="Calibri"/>
            </a:endParaRPr>
          </a:p>
          <a:p>
            <a:pPr marL="171450" indent="-171450">
              <a:lnSpc>
                <a:spcPct val="90000"/>
              </a:lnSpc>
              <a:spcAft>
                <a:spcPts val="300"/>
              </a:spcAft>
              <a:buClr>
                <a:srgbClr val="0E5299"/>
              </a:buClr>
              <a:buFont typeface="Arial,Sans-Serif" panose="05000000000000000000" pitchFamily="2" charset="2"/>
              <a:buChar char="•"/>
            </a:pPr>
            <a:r>
              <a:rPr lang="en-US" sz="1100" dirty="0">
                <a:ea typeface="+mn-lt"/>
                <a:cs typeface="+mn-lt"/>
              </a:rPr>
              <a:t>Pfizer</a:t>
            </a:r>
          </a:p>
          <a:p>
            <a:pPr marL="171450" indent="-171450">
              <a:lnSpc>
                <a:spcPct val="90000"/>
              </a:lnSpc>
              <a:spcAft>
                <a:spcPts val="300"/>
              </a:spcAft>
              <a:buFont typeface="Arial,Sans-Serif" panose="05000000000000000000" pitchFamily="2" charset="2"/>
              <a:buChar char="•"/>
            </a:pPr>
            <a:r>
              <a:rPr lang="en-US" sz="1100" dirty="0">
                <a:ea typeface="+mn-lt"/>
                <a:cs typeface="+mn-lt"/>
              </a:rPr>
              <a:t>Moderna</a:t>
            </a:r>
          </a:p>
          <a:p>
            <a:pPr marL="171450" indent="-171450">
              <a:lnSpc>
                <a:spcPct val="90000"/>
              </a:lnSpc>
              <a:spcAft>
                <a:spcPts val="300"/>
              </a:spcAft>
              <a:buFont typeface="Arial,Sans-Serif" panose="05000000000000000000" pitchFamily="2" charset="2"/>
              <a:buChar char="•"/>
            </a:pPr>
            <a:r>
              <a:rPr lang="en-US" sz="1100" dirty="0">
                <a:ea typeface="+mn-lt"/>
                <a:cs typeface="+mn-lt"/>
              </a:rPr>
              <a:t>Johnson &amp; Johnson (J&amp;J)</a:t>
            </a:r>
          </a:p>
        </p:txBody>
      </p:sp>
      <p:pic>
        <p:nvPicPr>
          <p:cNvPr id="109" name="Graphic 108">
            <a:extLst>
              <a:ext uri="{FF2B5EF4-FFF2-40B4-BE49-F238E27FC236}">
                <a16:creationId xmlns:a16="http://schemas.microsoft.com/office/drawing/2014/main" id="{C4CCD56B-B18F-4B6A-AC8C-1120D353F03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482120">
            <a:off x="265460" y="987743"/>
            <a:ext cx="579592" cy="571469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BF247A29-5D55-4E85-ABEB-BD2C8E643642}"/>
              </a:ext>
            </a:extLst>
          </p:cNvPr>
          <p:cNvSpPr txBox="1"/>
          <p:nvPr/>
        </p:nvSpPr>
        <p:spPr>
          <a:xfrm>
            <a:off x="339500" y="5632160"/>
            <a:ext cx="1765319" cy="10618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900"/>
              </a:spcAft>
              <a:buClr>
                <a:srgbClr val="0E5299"/>
              </a:buClr>
              <a:buSzPct val="225000"/>
              <a:buFont typeface="Calibri,Sans-Serif" panose="020F0502020204030204" pitchFamily="34" charset="0"/>
              <a:buChar char="₊"/>
            </a:pPr>
            <a:r>
              <a:rPr lang="en-US" sz="1150" dirty="0">
                <a:ea typeface="+mn-lt"/>
                <a:cs typeface="+mn-lt"/>
              </a:rPr>
              <a:t>For women who are pregnant, breastfeeding, or trying to get pregnant, vaccines are critical for keeping moms and their babies healthy.</a:t>
            </a:r>
          </a:p>
        </p:txBody>
      </p:sp>
      <p:sp>
        <p:nvSpPr>
          <p:cNvPr id="86" name="Google Shape;55;p13">
            <a:extLst>
              <a:ext uri="{FF2B5EF4-FFF2-40B4-BE49-F238E27FC236}">
                <a16:creationId xmlns:a16="http://schemas.microsoft.com/office/drawing/2014/main" id="{7B1EBC66-5848-4BA2-94BF-00FF166B3400}"/>
              </a:ext>
            </a:extLst>
          </p:cNvPr>
          <p:cNvSpPr/>
          <p:nvPr/>
        </p:nvSpPr>
        <p:spPr>
          <a:xfrm>
            <a:off x="10500341" y="363666"/>
            <a:ext cx="3818912" cy="287744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sz="1300" b="1">
                <a:latin typeface="Work Sans"/>
                <a:ea typeface="Work Sans"/>
                <a:cs typeface="Work Sans"/>
                <a:sym typeface="Work Sans"/>
              </a:rPr>
              <a:t>Save the file as a PDF</a:t>
            </a:r>
            <a:endParaRPr lang="en-US" sz="1300" b="1">
              <a:solidFill>
                <a:srgbClr val="000000"/>
              </a:solidFill>
              <a:cs typeface="Calibri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 sz="1300">
                <a:latin typeface="Work Sans"/>
                <a:ea typeface="Work Sans"/>
                <a:cs typeface="Work Sans"/>
                <a:sym typeface="Work Sans"/>
              </a:rPr>
              <a:t>Once the content of the brochure has been finalized, you can save the file as a PDF for printing and distribution.</a:t>
            </a:r>
            <a:endParaRPr lang="en-US" sz="1300"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buSzPts val="1100"/>
            </a:pPr>
            <a:endParaRPr lang="en-US" sz="1300">
              <a:latin typeface="Work Sans"/>
              <a:ea typeface="Work Sans"/>
              <a:cs typeface="Work Sans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300" b="1">
                <a:latin typeface="Work Sans"/>
                <a:cs typeface="Work Sans" charset="0"/>
                <a:sym typeface="Work Sans" charset="0"/>
              </a:rPr>
              <a:t>Export as a PDF using PPT:</a:t>
            </a:r>
            <a:endParaRPr lang="en-US" altLang="en-US" sz="1300" b="1">
              <a:latin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 altLang="en-US" sz="1300">
                <a:latin typeface="Work Sans"/>
                <a:cs typeface="Work Sans" charset="0"/>
                <a:sym typeface="Work Sans" charset="0"/>
              </a:rPr>
              <a:t>Select slide. File  → Save As Adobe PDF</a:t>
            </a:r>
            <a:endParaRPr lang="en-US" altLang="en-US" sz="1300">
              <a:latin typeface="Work Sans"/>
              <a:cs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1300">
              <a:latin typeface="Work Sans" charset="0"/>
              <a:cs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300" b="1">
                <a:latin typeface="Work Sans"/>
                <a:cs typeface="Work Sans" charset="0"/>
                <a:sym typeface="Work Sans" charset="0"/>
              </a:rPr>
              <a:t>Export as a PDF using Google Slides:</a:t>
            </a:r>
            <a:endParaRPr lang="en-US" altLang="en-US" sz="1300" b="1">
              <a:latin typeface="Work Sans"/>
              <a:cs typeface="Calibri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300">
                <a:latin typeface="Work Sans"/>
                <a:cs typeface="Work Sans" charset="0"/>
                <a:sym typeface="Work Sans" charset="0"/>
              </a:rPr>
              <a:t>File → Download → PDF Document</a:t>
            </a:r>
            <a:endParaRPr lang="en-US" altLang="en-US" sz="1300">
              <a:latin typeface="Work Sans"/>
              <a:cs typeface="Work Sans" charset="0"/>
            </a:endParaRPr>
          </a:p>
        </p:txBody>
      </p:sp>
      <p:sp>
        <p:nvSpPr>
          <p:cNvPr id="87" name="Google Shape;56;p13">
            <a:extLst>
              <a:ext uri="{FF2B5EF4-FFF2-40B4-BE49-F238E27FC236}">
                <a16:creationId xmlns:a16="http://schemas.microsoft.com/office/drawing/2014/main" id="{04475F71-0576-4DF6-B782-13DA39642FC6}"/>
              </a:ext>
            </a:extLst>
          </p:cNvPr>
          <p:cNvSpPr/>
          <p:nvPr/>
        </p:nvSpPr>
        <p:spPr>
          <a:xfrm>
            <a:off x="10500341" y="9485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sym typeface="Work Sans"/>
              </a:rPr>
              <a:t>4</a:t>
            </a:r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3E170F4-AB8E-4834-A8EB-606ACE98DC1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68474" y="1907936"/>
            <a:ext cx="593615" cy="593615"/>
          </a:xfrm>
          <a:prstGeom prst="rect">
            <a:avLst/>
          </a:prstGeom>
        </p:spPr>
      </p:pic>
      <p:sp>
        <p:nvSpPr>
          <p:cNvPr id="83" name="TextBox 1">
            <a:extLst>
              <a:ext uri="{FF2B5EF4-FFF2-40B4-BE49-F238E27FC236}">
                <a16:creationId xmlns:a16="http://schemas.microsoft.com/office/drawing/2014/main" id="{5C0C6FD9-403F-4628-86F1-45478805AADC}"/>
              </a:ext>
            </a:extLst>
          </p:cNvPr>
          <p:cNvSpPr txBox="1"/>
          <p:nvPr/>
        </p:nvSpPr>
        <p:spPr>
          <a:xfrm>
            <a:off x="1003132" y="1830424"/>
            <a:ext cx="2072965" cy="101566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Get</a:t>
            </a:r>
            <a:r>
              <a:rPr lang="en-US" sz="1100" dirty="0">
                <a:ea typeface="+mn-lt"/>
                <a:cs typeface="+mn-lt"/>
              </a:rPr>
              <a:t> your initial doses now. Full protection kicks in after about </a:t>
            </a:r>
            <a:br>
              <a:rPr lang="en-US" sz="1100" dirty="0">
                <a:ea typeface="+mn-lt"/>
                <a:cs typeface="+mn-lt"/>
              </a:rPr>
            </a:br>
            <a:r>
              <a:rPr lang="en-US" sz="1100" b="1" dirty="0">
                <a:ea typeface="+mn-lt"/>
                <a:cs typeface="+mn-lt"/>
              </a:rPr>
              <a:t>two weeks</a:t>
            </a:r>
            <a:r>
              <a:rPr lang="en-US" sz="1100" dirty="0">
                <a:ea typeface="+mn-lt"/>
                <a:cs typeface="+mn-lt"/>
              </a:rPr>
              <a:t>. A booster or an additional dose is needed several months after completing your initial doses.</a:t>
            </a:r>
            <a:endParaRPr lang="en-US" sz="1100">
              <a:cs typeface="Calibri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46E0F50-AA1B-4BC9-9BBB-CD590A1ABBC5}"/>
              </a:ext>
            </a:extLst>
          </p:cNvPr>
          <p:cNvSpPr txBox="1"/>
          <p:nvPr/>
        </p:nvSpPr>
        <p:spPr>
          <a:xfrm>
            <a:off x="331014" y="6948766"/>
            <a:ext cx="2730718" cy="3539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9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50" b="1" dirty="0"/>
              <a:t>For women between 18-60 years old,</a:t>
            </a:r>
            <a:r>
              <a:rPr lang="en-US" sz="1150" dirty="0"/>
              <a:t> we recommend getting Pfizer or Moderna.</a:t>
            </a:r>
            <a:endParaRPr lang="en-US" sz="115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4076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05106ECAF734D9CC60C8969D22B8A" ma:contentTypeVersion="13" ma:contentTypeDescription="Create a new document." ma:contentTypeScope="" ma:versionID="f8068b3cfb54ae2ce38b7492163f9300">
  <xsd:schema xmlns:xsd="http://www.w3.org/2001/XMLSchema" xmlns:xs="http://www.w3.org/2001/XMLSchema" xmlns:p="http://schemas.microsoft.com/office/2006/metadata/properties" xmlns:ns2="75afdd44-4aa4-4d0a-9dc0-7606fd3e2ef5" xmlns:ns3="41a82cfb-08d0-4eac-a8a5-9ca94e9619de" targetNamespace="http://schemas.microsoft.com/office/2006/metadata/properties" ma:root="true" ma:fieldsID="824ae8ba6e1c02e580807f3ae3c66c46" ns2:_="" ns3:_="">
    <xsd:import namespace="75afdd44-4aa4-4d0a-9dc0-7606fd3e2ef5"/>
    <xsd:import namespace="41a82cfb-08d0-4eac-a8a5-9ca94e9619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fdd44-4aa4-4d0a-9dc0-7606fd3e2e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a82cfb-08d0-4eac-a8a5-9ca94e9619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1a82cfb-08d0-4eac-a8a5-9ca94e9619de">
      <UserInfo>
        <DisplayName>Alma Galvan</DisplayName>
        <AccountId>20</AccountId>
        <AccountType/>
      </UserInfo>
      <UserInfo>
        <DisplayName>Noel Dufrene</DisplayName>
        <AccountId>328</AccountId>
        <AccountType/>
      </UserInfo>
      <UserInfo>
        <DisplayName>Esther Rojas</DisplayName>
        <AccountId>999</AccountId>
        <AccountType/>
      </UserInfo>
      <UserInfo>
        <DisplayName>Amy Liebman</DisplayName>
        <AccountId>13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C31A789-22A4-42AD-9555-79F54CF048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038C3B-FA6B-434B-8122-9A726DE5E8E4}">
  <ds:schemaRefs>
    <ds:schemaRef ds:uri="41a82cfb-08d0-4eac-a8a5-9ca94e9619de"/>
    <ds:schemaRef ds:uri="75afdd44-4aa4-4d0a-9dc0-7606fd3e2ef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B0C9791-0C68-4692-80D1-3058BBD0918D}">
  <ds:schemaRefs>
    <ds:schemaRef ds:uri="41a82cfb-08d0-4eac-a8a5-9ca94e9619de"/>
    <ds:schemaRef ds:uri="75afdd44-4aa4-4d0a-9dc0-7606fd3e2ef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1121</Words>
  <Application>Microsoft Office PowerPoint</Application>
  <PresentationFormat>Custom</PresentationFormat>
  <Paragraphs>95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Arial,Sans-Serif</vt:lpstr>
      <vt:lpstr>Calibri</vt:lpstr>
      <vt:lpstr>Calibri Light</vt:lpstr>
      <vt:lpstr>Calibri,Sans-Serif</vt:lpstr>
      <vt:lpstr>Lato Black</vt:lpstr>
      <vt:lpstr>Wingdings</vt:lpstr>
      <vt:lpstr>Wingdings,Sans-Serif</vt:lpstr>
      <vt:lpstr>Work Sans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Giovanni Lopez-Quezada</dc:creator>
  <cp:lastModifiedBy>Noel Dufrene</cp:lastModifiedBy>
  <cp:revision>39</cp:revision>
  <dcterms:created xsi:type="dcterms:W3CDTF">2021-06-09T15:49:13Z</dcterms:created>
  <dcterms:modified xsi:type="dcterms:W3CDTF">2022-01-07T17:30:35Z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0x01010088205106ECAF734D9CC60C8969D22B8A</vt:lpwstr>
  </property>
</Properties>
</file>