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>
      <p:cViewPr>
        <p:scale>
          <a:sx n="100" d="100"/>
          <a:sy n="100" d="100"/>
        </p:scale>
        <p:origin x="2610" y="-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7462-38DC-4770-B839-6E459F2E96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0253-3F3A-430D-9A94-36151A01F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7692213E-C38E-4591-85AD-28EDC5FA95BA}"/>
              </a:ext>
            </a:extLst>
          </p:cNvPr>
          <p:cNvGrpSpPr/>
          <p:nvPr/>
        </p:nvGrpSpPr>
        <p:grpSpPr>
          <a:xfrm>
            <a:off x="4864100" y="6043196"/>
            <a:ext cx="2567377" cy="1333173"/>
            <a:chOff x="4292600" y="6246672"/>
            <a:chExt cx="3215417" cy="1669684"/>
          </a:xfrm>
        </p:grpSpPr>
        <p:pic>
          <p:nvPicPr>
            <p:cNvPr id="35" name="Picture 3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D09B689-B765-48D6-AC2D-F8A85B88E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55" t="63889" b="20076"/>
            <a:stretch/>
          </p:blipFill>
          <p:spPr>
            <a:xfrm>
              <a:off x="4404371" y="6303456"/>
              <a:ext cx="3103646" cy="16129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5D507-7B57-49EA-8357-8F28A7B57BD2}"/>
                </a:ext>
              </a:extLst>
            </p:cNvPr>
            <p:cNvSpPr/>
            <p:nvPr/>
          </p:nvSpPr>
          <p:spPr>
            <a:xfrm>
              <a:off x="4292600" y="6246672"/>
              <a:ext cx="247650" cy="154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DB0F4-282E-4513-9C20-1F28BA69AB6C}"/>
                </a:ext>
              </a:extLst>
            </p:cNvPr>
            <p:cNvSpPr/>
            <p:nvPr/>
          </p:nvSpPr>
          <p:spPr>
            <a:xfrm>
              <a:off x="4292600" y="7345906"/>
              <a:ext cx="476250" cy="2534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0F9621-35C7-460E-BBB1-91710A740736}"/>
              </a:ext>
            </a:extLst>
          </p:cNvPr>
          <p:cNvGrpSpPr/>
          <p:nvPr/>
        </p:nvGrpSpPr>
        <p:grpSpPr>
          <a:xfrm>
            <a:off x="2026435" y="3629725"/>
            <a:ext cx="1875440" cy="1579267"/>
            <a:chOff x="2026435" y="3794825"/>
            <a:chExt cx="1875440" cy="1579267"/>
          </a:xfrm>
        </p:grpSpPr>
        <p:pic>
          <p:nvPicPr>
            <p:cNvPr id="32" name="Picture 3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946B0725-B7CA-416F-99D8-10EC1FCB1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3" t="42317" r="50932" b="43655"/>
            <a:stretch/>
          </p:blipFill>
          <p:spPr>
            <a:xfrm>
              <a:off x="2225475" y="3963115"/>
              <a:ext cx="1676400" cy="1410977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B46F8FB-457D-45A4-9C5E-D38452DA31E3}"/>
                </a:ext>
              </a:extLst>
            </p:cNvPr>
            <p:cNvSpPr/>
            <p:nvPr/>
          </p:nvSpPr>
          <p:spPr>
            <a:xfrm>
              <a:off x="2026435" y="3794825"/>
              <a:ext cx="543354" cy="543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77AF96-5BE4-4E18-8A18-53FD56D3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2" t="41079" r="2636" b="40278"/>
          <a:stretch/>
        </p:blipFill>
        <p:spPr>
          <a:xfrm>
            <a:off x="5501077" y="3473521"/>
            <a:ext cx="1955800" cy="187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78F46-2CFA-438C-B5FD-2CC02A3DC66D}"/>
              </a:ext>
            </a:extLst>
          </p:cNvPr>
          <p:cNvSpPr txBox="1"/>
          <p:nvPr/>
        </p:nvSpPr>
        <p:spPr>
          <a:xfrm>
            <a:off x="309343" y="1078829"/>
            <a:ext cx="27844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La </a:t>
            </a:r>
            <a:r>
              <a:rPr lang="en-US" sz="2300" b="1" dirty="0" err="1"/>
              <a:t>variante</a:t>
            </a:r>
            <a:r>
              <a:rPr lang="en-US" sz="2300" b="1" dirty="0"/>
              <a:t> delta es </a:t>
            </a:r>
            <a:r>
              <a:rPr lang="en-US" sz="2300" b="1" dirty="0" err="1"/>
              <a:t>más</a:t>
            </a:r>
            <a:r>
              <a:rPr lang="en-US" sz="2300" b="1" dirty="0"/>
              <a:t> </a:t>
            </a:r>
            <a:r>
              <a:rPr lang="en-US" sz="2300" b="1" dirty="0" err="1"/>
              <a:t>contagiosa</a:t>
            </a:r>
            <a:r>
              <a:rPr lang="en-US" sz="2300" b="1" dirty="0"/>
              <a:t> </a:t>
            </a:r>
            <a:r>
              <a:rPr lang="en-US" sz="2300" dirty="0"/>
              <a:t>que las </a:t>
            </a:r>
            <a:r>
              <a:rPr lang="en-US" sz="2300" dirty="0" err="1"/>
              <a:t>cepas</a:t>
            </a:r>
            <a:r>
              <a:rPr lang="en-US" sz="2300" dirty="0"/>
              <a:t> </a:t>
            </a:r>
            <a:r>
              <a:rPr lang="en-US" sz="2300" dirty="0" err="1"/>
              <a:t>anteriores</a:t>
            </a:r>
            <a:r>
              <a:rPr lang="en-US" sz="2300" dirty="0"/>
              <a:t> de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2D3CD-FDFB-45D4-8B8A-5D16B7A83584}"/>
              </a:ext>
            </a:extLst>
          </p:cNvPr>
          <p:cNvSpPr txBox="1"/>
          <p:nvPr/>
        </p:nvSpPr>
        <p:spPr>
          <a:xfrm>
            <a:off x="298283" y="2673221"/>
            <a:ext cx="723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Hay </a:t>
            </a:r>
            <a:r>
              <a:rPr lang="en-US" sz="2300" dirty="0" err="1"/>
              <a:t>datos</a:t>
            </a:r>
            <a:r>
              <a:rPr lang="en-US" sz="2300" dirty="0"/>
              <a:t> que </a:t>
            </a:r>
            <a:r>
              <a:rPr lang="en-US" sz="2300" dirty="0" err="1"/>
              <a:t>sugieren</a:t>
            </a:r>
            <a:r>
              <a:rPr lang="en-US" sz="2300" dirty="0"/>
              <a:t> que la </a:t>
            </a:r>
            <a:r>
              <a:rPr lang="en-US" sz="2300" dirty="0" err="1"/>
              <a:t>variante</a:t>
            </a:r>
            <a:r>
              <a:rPr lang="en-US" sz="2300" dirty="0"/>
              <a:t> delta </a:t>
            </a:r>
            <a:r>
              <a:rPr lang="en-US" sz="2300" dirty="0" err="1"/>
              <a:t>puede</a:t>
            </a:r>
            <a:r>
              <a:rPr lang="en-US" sz="2300" dirty="0"/>
              <a:t> </a:t>
            </a:r>
            <a:r>
              <a:rPr lang="en-US" sz="2300" dirty="0" err="1"/>
              <a:t>causar</a:t>
            </a:r>
            <a:r>
              <a:rPr lang="en-US" sz="2300" dirty="0"/>
              <a:t> </a:t>
            </a:r>
            <a:r>
              <a:rPr lang="en-US" sz="2300" b="1" dirty="0" err="1"/>
              <a:t>enfermedad</a:t>
            </a:r>
            <a:r>
              <a:rPr lang="en-US" sz="2300" b="1" dirty="0"/>
              <a:t> </a:t>
            </a:r>
            <a:r>
              <a:rPr lang="en-US" sz="2300" b="1" dirty="0" err="1"/>
              <a:t>más</a:t>
            </a:r>
            <a:r>
              <a:rPr lang="en-US" sz="2300" b="1" dirty="0"/>
              <a:t> </a:t>
            </a:r>
            <a:r>
              <a:rPr lang="en-US" sz="2300" b="1" dirty="0" err="1"/>
              <a:t>severa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personas </a:t>
            </a:r>
            <a:r>
              <a:rPr lang="en-US" sz="2300" b="1" dirty="0"/>
              <a:t>no </a:t>
            </a:r>
            <a:r>
              <a:rPr lang="en-US" sz="2300" b="1" dirty="0" err="1"/>
              <a:t>vacunadas</a:t>
            </a:r>
            <a:r>
              <a:rPr lang="en-US" sz="23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E433E-31F7-4CD9-A2BC-574A9B29118D}"/>
              </a:ext>
            </a:extLst>
          </p:cNvPr>
          <p:cNvSpPr txBox="1"/>
          <p:nvPr/>
        </p:nvSpPr>
        <p:spPr>
          <a:xfrm>
            <a:off x="295676" y="3590505"/>
            <a:ext cx="2040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Las personas </a:t>
            </a:r>
            <a:r>
              <a:rPr lang="en-US" b="1" dirty="0" err="1"/>
              <a:t>vacunadas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alto de </a:t>
            </a:r>
            <a:r>
              <a:rPr lang="en-US" dirty="0" err="1"/>
              <a:t>protección</a:t>
            </a:r>
            <a:r>
              <a:rPr lang="en-US" dirty="0"/>
              <a:t> contra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severa</a:t>
            </a:r>
            <a:r>
              <a:rPr lang="en-US" dirty="0"/>
              <a:t> y la </a:t>
            </a:r>
            <a:r>
              <a:rPr lang="en-US" dirty="0" err="1"/>
              <a:t>muerte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B5708-6C3C-4012-A53D-AE7BA2F33AAA}"/>
              </a:ext>
            </a:extLst>
          </p:cNvPr>
          <p:cNvSpPr txBox="1"/>
          <p:nvPr/>
        </p:nvSpPr>
        <p:spPr>
          <a:xfrm>
            <a:off x="3901875" y="3590505"/>
            <a:ext cx="2472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Las personas </a:t>
            </a:r>
            <a:br>
              <a:rPr lang="en-US" b="1" dirty="0"/>
            </a:br>
            <a:r>
              <a:rPr lang="en-US" b="1" dirty="0"/>
              <a:t>no </a:t>
            </a:r>
            <a:r>
              <a:rPr lang="en-US" b="1" dirty="0" err="1"/>
              <a:t>vacunadas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posibilidades</a:t>
            </a:r>
            <a:r>
              <a:rPr lang="en-US" dirty="0"/>
              <a:t> de </a:t>
            </a:r>
            <a:r>
              <a:rPr lang="en-US" dirty="0" err="1"/>
              <a:t>enfermarse</a:t>
            </a:r>
            <a:r>
              <a:rPr lang="en-US" dirty="0"/>
              <a:t> </a:t>
            </a:r>
            <a:r>
              <a:rPr lang="en-US" dirty="0" err="1"/>
              <a:t>gravemente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 </a:t>
            </a:r>
            <a:r>
              <a:rPr lang="en-US" dirty="0" err="1"/>
              <a:t>enfermar</a:t>
            </a:r>
            <a:r>
              <a:rPr lang="en-US" dirty="0"/>
              <a:t> a </a:t>
            </a:r>
            <a:r>
              <a:rPr lang="en-US" dirty="0" err="1"/>
              <a:t>otros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0831B-782F-4A30-BF7A-DEB061A4968F}"/>
              </a:ext>
            </a:extLst>
          </p:cNvPr>
          <p:cNvSpPr txBox="1"/>
          <p:nvPr/>
        </p:nvSpPr>
        <p:spPr>
          <a:xfrm>
            <a:off x="325922" y="5590581"/>
            <a:ext cx="704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Protéjase</a:t>
            </a:r>
            <a:r>
              <a:rPr lang="en-US" sz="2400" b="1" dirty="0"/>
              <a:t> de COVID-19 y </a:t>
            </a:r>
            <a:r>
              <a:rPr lang="en-US" sz="2400" b="1" dirty="0" err="1"/>
              <a:t>proteja</a:t>
            </a:r>
            <a:r>
              <a:rPr lang="en-US" sz="2400" b="1" dirty="0"/>
              <a:t> a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comunidad</a:t>
            </a:r>
            <a:r>
              <a:rPr lang="en-US" sz="2400" b="1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E9CB6-B55C-4DF1-9C0E-73229CA0E5FC}"/>
              </a:ext>
            </a:extLst>
          </p:cNvPr>
          <p:cNvSpPr txBox="1"/>
          <p:nvPr/>
        </p:nvSpPr>
        <p:spPr>
          <a:xfrm>
            <a:off x="325922" y="6109065"/>
            <a:ext cx="504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Póngase</a:t>
            </a:r>
            <a:r>
              <a:rPr lang="en-US" b="1" dirty="0"/>
              <a:t> la </a:t>
            </a:r>
            <a:r>
              <a:rPr lang="en-US" b="1" dirty="0" err="1"/>
              <a:t>vacuna</a:t>
            </a:r>
            <a:r>
              <a:rPr lang="en-US" dirty="0"/>
              <a:t> lo antes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  <a:p>
            <a:r>
              <a:rPr lang="en-US" b="1" dirty="0"/>
              <a:t>Use </a:t>
            </a:r>
            <a:r>
              <a:rPr lang="en-US" b="1" dirty="0" err="1"/>
              <a:t>mascarilla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espacios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.</a:t>
            </a:r>
          </a:p>
          <a:p>
            <a:r>
              <a:rPr lang="en-US" dirty="0" err="1"/>
              <a:t>Mantenga</a:t>
            </a:r>
            <a:r>
              <a:rPr lang="en-US" dirty="0"/>
              <a:t> </a:t>
            </a:r>
            <a:r>
              <a:rPr lang="en-US" b="1" dirty="0"/>
              <a:t>dos metros de </a:t>
            </a:r>
            <a:r>
              <a:rPr lang="en-US" b="1" dirty="0" err="1"/>
              <a:t>distancia</a:t>
            </a:r>
            <a:r>
              <a:rPr lang="en-US" dirty="0"/>
              <a:t> de los </a:t>
            </a:r>
            <a:r>
              <a:rPr lang="en-US" dirty="0" err="1"/>
              <a:t>demás</a:t>
            </a:r>
            <a:r>
              <a:rPr lang="en-US" dirty="0"/>
              <a:t>.</a:t>
            </a:r>
          </a:p>
          <a:p>
            <a:r>
              <a:rPr lang="en-US" b="1" dirty="0" err="1"/>
              <a:t>Lávese</a:t>
            </a:r>
            <a:r>
              <a:rPr lang="en-US" b="1" dirty="0"/>
              <a:t> las manos</a:t>
            </a:r>
            <a:r>
              <a:rPr lang="en-US" dirty="0"/>
              <a:t> </a:t>
            </a:r>
            <a:r>
              <a:rPr lang="en-US" dirty="0" err="1"/>
              <a:t>frecuentemente</a:t>
            </a:r>
            <a:r>
              <a:rPr lang="en-US" dirty="0"/>
              <a:t> con </a:t>
            </a:r>
            <a:r>
              <a:rPr lang="en-US" dirty="0" err="1"/>
              <a:t>agua</a:t>
            </a:r>
            <a:r>
              <a:rPr lang="en-US" dirty="0"/>
              <a:t> y </a:t>
            </a:r>
            <a:r>
              <a:rPr lang="en-US" dirty="0" err="1"/>
              <a:t>jabón</a:t>
            </a:r>
            <a:r>
              <a:rPr lang="en-US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67AE2-6FB1-491E-A628-521A1884643F}"/>
              </a:ext>
            </a:extLst>
          </p:cNvPr>
          <p:cNvSpPr txBox="1"/>
          <p:nvPr/>
        </p:nvSpPr>
        <p:spPr>
          <a:xfrm>
            <a:off x="3014440" y="7441625"/>
            <a:ext cx="4442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Todas</a:t>
            </a:r>
            <a:r>
              <a:rPr lang="en-US" sz="1600" dirty="0"/>
              <a:t> las personas de 12 </a:t>
            </a:r>
            <a:r>
              <a:rPr lang="en-US" sz="1600" dirty="0" err="1"/>
              <a:t>anos</a:t>
            </a:r>
            <a:r>
              <a:rPr lang="en-US" sz="1600" dirty="0"/>
              <a:t> de </a:t>
            </a:r>
            <a:r>
              <a:rPr lang="en-US" sz="1600" dirty="0" err="1"/>
              <a:t>edad</a:t>
            </a:r>
            <a:r>
              <a:rPr lang="en-US" sz="1600" dirty="0"/>
              <a:t> o </a:t>
            </a:r>
            <a:r>
              <a:rPr lang="en-US" sz="1600" dirty="0" err="1"/>
              <a:t>más</a:t>
            </a:r>
            <a:r>
              <a:rPr lang="en-US" sz="1600" dirty="0"/>
              <a:t> son </a:t>
            </a:r>
            <a:r>
              <a:rPr lang="en-US" sz="1600" dirty="0" err="1"/>
              <a:t>elegibles</a:t>
            </a:r>
            <a:r>
              <a:rPr lang="en-US" sz="1600" dirty="0"/>
              <a:t> para </a:t>
            </a:r>
            <a:r>
              <a:rPr lang="en-US" sz="1600" dirty="0" err="1"/>
              <a:t>vacunarse</a:t>
            </a:r>
            <a:r>
              <a:rPr lang="en-US" sz="1600" dirty="0"/>
              <a:t> contra COVID-19. </a:t>
            </a:r>
            <a:r>
              <a:rPr lang="en-US" sz="1600" dirty="0" err="1"/>
              <a:t>Encuentre</a:t>
            </a:r>
            <a:r>
              <a:rPr lang="en-US" sz="1600" dirty="0"/>
              <a:t> una </a:t>
            </a:r>
            <a:r>
              <a:rPr lang="en-US" sz="1600" dirty="0" err="1"/>
              <a:t>vacuna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Busque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vacunas.gov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Llame</a:t>
            </a:r>
            <a:r>
              <a:rPr lang="en-US" sz="1600" dirty="0"/>
              <a:t> al 1-800-232-0233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Envíe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código</a:t>
            </a:r>
            <a:r>
              <a:rPr lang="en-US" sz="1600" dirty="0"/>
              <a:t> postal por </a:t>
            </a:r>
            <a:r>
              <a:rPr lang="en-US" sz="1600" dirty="0" err="1"/>
              <a:t>mensaje</a:t>
            </a:r>
            <a:r>
              <a:rPr lang="en-US" sz="1600" dirty="0"/>
              <a:t> de </a:t>
            </a:r>
            <a:r>
              <a:rPr lang="en-US" sz="1600" dirty="0" err="1"/>
              <a:t>texto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al 438829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4B4C0-7091-4A15-9AB4-A40E0C7004C6}"/>
              </a:ext>
            </a:extLst>
          </p:cNvPr>
          <p:cNvSpPr txBox="1"/>
          <p:nvPr/>
        </p:nvSpPr>
        <p:spPr>
          <a:xfrm>
            <a:off x="1538288" y="9257507"/>
            <a:ext cx="5860565" cy="59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err="1"/>
              <a:t>Información</a:t>
            </a:r>
            <a:r>
              <a:rPr lang="en-US" sz="1000" dirty="0"/>
              <a:t> and </a:t>
            </a:r>
            <a:r>
              <a:rPr lang="en-US" sz="1000" dirty="0" err="1"/>
              <a:t>imágenes</a:t>
            </a:r>
            <a:r>
              <a:rPr lang="en-US" sz="1000" dirty="0"/>
              <a:t> </a:t>
            </a:r>
            <a:r>
              <a:rPr lang="en-US" sz="1000" dirty="0" err="1"/>
              <a:t>vienen</a:t>
            </a:r>
            <a:r>
              <a:rPr lang="en-US" sz="1000" dirty="0"/>
              <a:t> de los </a:t>
            </a:r>
            <a:r>
              <a:rPr lang="en-US" sz="1000" dirty="0" err="1"/>
              <a:t>Centros</a:t>
            </a:r>
            <a:r>
              <a:rPr lang="en-US" sz="1000" dirty="0"/>
              <a:t> para </a:t>
            </a:r>
            <a:r>
              <a:rPr lang="en-US" sz="1000" dirty="0" err="1"/>
              <a:t>el</a:t>
            </a:r>
            <a:r>
              <a:rPr lang="en-US" sz="1000" dirty="0"/>
              <a:t> control y </a:t>
            </a:r>
            <a:r>
              <a:rPr lang="en-US" sz="1000" dirty="0" err="1"/>
              <a:t>prevención</a:t>
            </a:r>
            <a:r>
              <a:rPr lang="en-US" sz="1000" dirty="0"/>
              <a:t> de </a:t>
            </a:r>
            <a:r>
              <a:rPr lang="en-US" sz="1000" dirty="0" err="1"/>
              <a:t>enfermedades</a:t>
            </a:r>
            <a:r>
              <a:rPr lang="en-US" sz="1000" dirty="0"/>
              <a:t> (CDC, por sus </a:t>
            </a:r>
            <a:r>
              <a:rPr lang="en-US" sz="1000" dirty="0" err="1"/>
              <a:t>siglas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inglés</a:t>
            </a:r>
            <a:r>
              <a:rPr lang="en-US" sz="1000" dirty="0"/>
              <a:t>) y Northeast Center for Occupational Health and Safety. Para </a:t>
            </a:r>
            <a:r>
              <a:rPr lang="en-US" sz="1000" dirty="0" err="1"/>
              <a:t>aprendar</a:t>
            </a:r>
            <a:r>
              <a:rPr lang="en-US" sz="1000" dirty="0"/>
              <a:t> </a:t>
            </a:r>
            <a:r>
              <a:rPr lang="en-US" sz="1000" dirty="0" err="1"/>
              <a:t>más</a:t>
            </a:r>
            <a:r>
              <a:rPr lang="en-US" sz="1000" dirty="0"/>
              <a:t> </a:t>
            </a:r>
            <a:r>
              <a:rPr lang="en-US" sz="1000" dirty="0" err="1"/>
              <a:t>sobre</a:t>
            </a:r>
            <a:r>
              <a:rPr lang="en-US" sz="1000" dirty="0"/>
              <a:t> COVID-19 </a:t>
            </a:r>
            <a:r>
              <a:rPr lang="en-US" sz="1000" dirty="0" err="1"/>
              <a:t>visite</a:t>
            </a:r>
            <a:r>
              <a:rPr lang="en-US" sz="1000" dirty="0"/>
              <a:t> espanol.cdc.gov/coronavirus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9F0B11-C2DA-4C6E-8211-A7C95B79C34C}"/>
              </a:ext>
            </a:extLst>
          </p:cNvPr>
          <p:cNvCxnSpPr>
            <a:cxnSpLocks/>
          </p:cNvCxnSpPr>
          <p:nvPr/>
        </p:nvCxnSpPr>
        <p:spPr>
          <a:xfrm>
            <a:off x="295676" y="5514975"/>
            <a:ext cx="718104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3B7171-19C3-43FE-A8F9-43577CF9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79664" r="68773" b="7008"/>
          <a:stretch/>
        </p:blipFill>
        <p:spPr>
          <a:xfrm>
            <a:off x="325922" y="7510760"/>
            <a:ext cx="2466920" cy="1460207"/>
          </a:xfrm>
          <a:prstGeom prst="rect">
            <a:avLst/>
          </a:prstGeom>
        </p:spPr>
      </p:pic>
      <p:pic>
        <p:nvPicPr>
          <p:cNvPr id="30" name="Picture 2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B22019-3194-431F-BEAA-31BCA5EDD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9" t="7765" r="2200" b="73118"/>
          <a:stretch/>
        </p:blipFill>
        <p:spPr>
          <a:xfrm>
            <a:off x="3098746" y="1063406"/>
            <a:ext cx="3483385" cy="1543250"/>
          </a:xfrm>
          <a:prstGeom prst="rect">
            <a:avLst/>
          </a:prstGeom>
        </p:spPr>
      </p:pic>
      <p:pic>
        <p:nvPicPr>
          <p:cNvPr id="22" name="Picture 21" descr="A picture containing text, sign, clock, gauge&#10;&#10;Description automatically generated">
            <a:extLst>
              <a:ext uri="{FF2B5EF4-FFF2-40B4-BE49-F238E27FC236}">
                <a16:creationId xmlns:a16="http://schemas.microsoft.com/office/drawing/2014/main" id="{52D0D4D2-D933-4E39-B030-C3825AF38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" y="9288020"/>
            <a:ext cx="1046880" cy="5558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4ED8B9-4665-4D33-939D-D5A9B8EF3EF1}"/>
              </a:ext>
            </a:extLst>
          </p:cNvPr>
          <p:cNvSpPr/>
          <p:nvPr/>
        </p:nvSpPr>
        <p:spPr>
          <a:xfrm>
            <a:off x="0" y="1"/>
            <a:ext cx="7772400" cy="907142"/>
          </a:xfrm>
          <a:prstGeom prst="rect">
            <a:avLst/>
          </a:prstGeom>
          <a:solidFill>
            <a:srgbClr val="005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07C4C0-FEEE-4A37-BEE3-CC5D19C5DA07}"/>
              </a:ext>
            </a:extLst>
          </p:cNvPr>
          <p:cNvSpPr txBox="1"/>
          <p:nvPr/>
        </p:nvSpPr>
        <p:spPr>
          <a:xfrm>
            <a:off x="315523" y="179380"/>
            <a:ext cx="714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Las </a:t>
            </a:r>
            <a:r>
              <a:rPr lang="en-US" sz="2800" b="1" dirty="0" err="1">
                <a:solidFill>
                  <a:schemeClr val="bg1"/>
                </a:solidFill>
              </a:rPr>
              <a:t>vacunas</a:t>
            </a:r>
            <a:r>
              <a:rPr lang="en-US" sz="2800" b="1" dirty="0">
                <a:solidFill>
                  <a:schemeClr val="bg1"/>
                </a:solidFill>
              </a:rPr>
              <a:t>, las </a:t>
            </a:r>
            <a:r>
              <a:rPr lang="en-US" sz="2800" b="1" dirty="0" err="1">
                <a:solidFill>
                  <a:schemeClr val="bg1"/>
                </a:solidFill>
              </a:rPr>
              <a:t>mascarillas</a:t>
            </a:r>
            <a:r>
              <a:rPr lang="en-US" sz="2800" b="1" dirty="0">
                <a:solidFill>
                  <a:schemeClr val="bg1"/>
                </a:solidFill>
              </a:rPr>
              <a:t> y la </a:t>
            </a:r>
            <a:r>
              <a:rPr lang="en-US" sz="2800" b="1" dirty="0" err="1">
                <a:solidFill>
                  <a:schemeClr val="bg1"/>
                </a:solidFill>
              </a:rPr>
              <a:t>variante</a:t>
            </a:r>
            <a:r>
              <a:rPr lang="en-US" sz="2800" b="1" dirty="0">
                <a:solidFill>
                  <a:schemeClr val="bg1"/>
                </a:solidFill>
              </a:rPr>
              <a:t> delta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46F929-737C-4593-B210-50C3A51BC86C}"/>
              </a:ext>
            </a:extLst>
          </p:cNvPr>
          <p:cNvCxnSpPr>
            <a:cxnSpLocks/>
          </p:cNvCxnSpPr>
          <p:nvPr/>
        </p:nvCxnSpPr>
        <p:spPr>
          <a:xfrm>
            <a:off x="465338" y="667933"/>
            <a:ext cx="68417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8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201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11</cp:revision>
  <dcterms:created xsi:type="dcterms:W3CDTF">2021-09-10T20:52:35Z</dcterms:created>
  <dcterms:modified xsi:type="dcterms:W3CDTF">2021-09-14T18:07:21Z</dcterms:modified>
</cp:coreProperties>
</file>