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4"/>
    <p:sldMasterId id="2147483660" r:id="rId5"/>
    <p:sldMasterId id="2147483648" r:id="rId6"/>
  </p:sldMasterIdLst>
  <p:notesMasterIdLst>
    <p:notesMasterId r:id="rId28"/>
  </p:notesMasterIdLst>
  <p:sldIdLst>
    <p:sldId id="367" r:id="rId7"/>
    <p:sldId id="272" r:id="rId8"/>
    <p:sldId id="273" r:id="rId9"/>
    <p:sldId id="258" r:id="rId10"/>
    <p:sldId id="274" r:id="rId11"/>
    <p:sldId id="260" r:id="rId12"/>
    <p:sldId id="275" r:id="rId13"/>
    <p:sldId id="276" r:id="rId14"/>
    <p:sldId id="277" r:id="rId15"/>
    <p:sldId id="264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17" r:id="rId24"/>
    <p:sldId id="372" r:id="rId25"/>
    <p:sldId id="373" r:id="rId26"/>
    <p:sldId id="374" r:id="rId27"/>
  </p:sldIdLst>
  <p:sldSz cx="7772400" cy="100584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IBM Plex Sans" panose="020B0503050203000203" pitchFamily="34" charset="0"/>
      <p:regular r:id="rId35"/>
      <p:bold r:id="rId36"/>
      <p:italic r:id="rId37"/>
      <p:boldItalic r:id="rId38"/>
    </p:embeddedFont>
    <p:embeddedFont>
      <p:font typeface="IBM Plex Sans Condensed Bold" panose="020B060402020202020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estions" id="{9B34528F-F60C-466C-A9B2-16F78D54D3EE}">
          <p14:sldIdLst>
            <p14:sldId id="367"/>
            <p14:sldId id="272"/>
            <p14:sldId id="273"/>
            <p14:sldId id="258"/>
            <p14:sldId id="274"/>
            <p14:sldId id="260"/>
            <p14:sldId id="275"/>
            <p14:sldId id="276"/>
            <p14:sldId id="277"/>
            <p14:sldId id="264"/>
            <p14:sldId id="278"/>
            <p14:sldId id="279"/>
            <p14:sldId id="280"/>
            <p14:sldId id="281"/>
            <p14:sldId id="282"/>
            <p14:sldId id="283"/>
            <p14:sldId id="284"/>
            <p14:sldId id="317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C64"/>
    <a:srgbClr val="63B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043A5-9656-4CB1-8674-4FA64354156F}" v="216" vWet="266" dt="2023-06-22T15:54:07.780"/>
    <p1510:client id="{5D90232A-7F0D-1682-282D-F5C28E49D0F7}" v="85" dt="2023-06-22T15:53:23.434"/>
    <p1510:client id="{9DE3269A-2DB8-4A9C-A45D-3D5B52DD7469}" v="71" dt="2023-06-21T16:53:32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6C00-63F2-4855-8820-D0D33DF4D28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7C141-F6FD-4035-802F-01279C55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d47262620_2_19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cd47262620_2_19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cd47262620_2_19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2e2e8c375_0_69"/>
          <p:cNvSpPr txBox="1"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825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d2e2e8c375_0_69"/>
          <p:cNvSpPr txBox="1">
            <a:spLocks noGrp="1"/>
          </p:cNvSpPr>
          <p:nvPr>
            <p:ph type="subTitle" idx="1"/>
          </p:nvPr>
        </p:nvSpPr>
        <p:spPr>
          <a:xfrm>
            <a:off x="971550" y="5282988"/>
            <a:ext cx="5829300" cy="242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30"/>
            </a:lvl1pPr>
            <a:lvl2pPr lvl="1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75"/>
            </a:lvl2pPr>
            <a:lvl3pPr lvl="2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90"/>
            </a:lvl3pPr>
            <a:lvl4pPr lvl="3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20"/>
            </a:lvl4pPr>
            <a:lvl5pPr lvl="4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20"/>
            </a:lvl5pPr>
            <a:lvl6pPr lvl="5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20"/>
            </a:lvl6pPr>
            <a:lvl7pPr lvl="6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20"/>
            </a:lvl7pPr>
            <a:lvl8pPr lvl="7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20"/>
            </a:lvl8pPr>
            <a:lvl9pPr lvl="8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20"/>
            </a:lvl9pPr>
          </a:lstStyle>
          <a:p>
            <a:endParaRPr/>
          </a:p>
        </p:txBody>
      </p:sp>
      <p:sp>
        <p:nvSpPr>
          <p:cNvPr id="178" name="Google Shape;178;gd2e2e8c375_0_69"/>
          <p:cNvSpPr txBox="1">
            <a:spLocks noGrp="1"/>
          </p:cNvSpPr>
          <p:nvPr>
            <p:ph type="dt" idx="10"/>
          </p:nvPr>
        </p:nvSpPr>
        <p:spPr>
          <a:xfrm>
            <a:off x="534353" y="9322648"/>
            <a:ext cx="1748790" cy="53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d2e2e8c375_0_69"/>
          <p:cNvSpPr txBox="1">
            <a:spLocks noGrp="1"/>
          </p:cNvSpPr>
          <p:nvPr>
            <p:ph type="ftr" idx="11"/>
          </p:nvPr>
        </p:nvSpPr>
        <p:spPr>
          <a:xfrm>
            <a:off x="2574608" y="9322648"/>
            <a:ext cx="2623185" cy="53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d2e2e8c375_0_69"/>
          <p:cNvSpPr txBox="1">
            <a:spLocks noGrp="1"/>
          </p:cNvSpPr>
          <p:nvPr>
            <p:ph type="sldNum" idx="12"/>
          </p:nvPr>
        </p:nvSpPr>
        <p:spPr>
          <a:xfrm>
            <a:off x="5489258" y="9322648"/>
            <a:ext cx="1748790" cy="53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F0DA5-FCCC-4DD6-952F-78413D2A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20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97939-7B7D-4FF1-8609-27992E40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5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15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7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31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289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46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04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662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05CDE1-6CEB-41A7-859D-FCF72062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DEF8-194B-4B3B-90AF-EE37A7C6599C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2FA9-F647-4536-8414-87EE7875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4DA74F-4D44-4301-BEDC-5CDF8586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4AE-30AD-4D05-BA3A-8AC392F58A92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8077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D214F-5131-4D29-B4EE-E7FF2BB7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5F05D5-0797-4DB6-B9F8-2A2F00CD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EFDE-38DF-4CF1-81C9-1A61A78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DEF8-194B-4B3B-90AF-EE37A7C6599C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124DE-4D3B-47DF-821D-03C7955D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99184C-6BF1-4C98-B52A-C08E1259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4AE-30AD-4D05-BA3A-8AC392F58A92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4550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9847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5494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7810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9387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026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1613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02468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823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5185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44056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3371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6" indent="0">
              <a:buNone/>
              <a:defRPr sz="1600" b="1"/>
            </a:lvl7pPr>
            <a:lvl8pPr marL="3200244" indent="0">
              <a:buNone/>
              <a:defRPr sz="1600" b="1"/>
            </a:lvl8pPr>
            <a:lvl9pPr marL="36574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6" indent="0">
              <a:buNone/>
              <a:defRPr sz="1600" b="1"/>
            </a:lvl7pPr>
            <a:lvl8pPr marL="3200244" indent="0">
              <a:buNone/>
              <a:defRPr sz="1600" b="1"/>
            </a:lvl8pPr>
            <a:lvl9pPr marL="36574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6" indent="0">
              <a:buNone/>
              <a:defRPr sz="900"/>
            </a:lvl7pPr>
            <a:lvl8pPr marL="3200244" indent="0">
              <a:buNone/>
              <a:defRPr sz="900"/>
            </a:lvl8pPr>
            <a:lvl9pPr marL="36574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799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6" indent="0">
              <a:buNone/>
              <a:defRPr sz="2000"/>
            </a:lvl7pPr>
            <a:lvl8pPr marL="3200244" indent="0">
              <a:buNone/>
              <a:defRPr sz="2000"/>
            </a:lvl8pPr>
            <a:lvl9pPr marL="36574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6" indent="0">
              <a:buNone/>
              <a:defRPr sz="900"/>
            </a:lvl7pPr>
            <a:lvl8pPr marL="3200244" indent="0">
              <a:buNone/>
              <a:defRPr sz="900"/>
            </a:lvl8pPr>
            <a:lvl9pPr marL="36574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4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2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9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4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2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1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d47262620_2_182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gcd47262620_2_182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gcd47262620_2_18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gcd47262620_2_18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gcd47262620_2_18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6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98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17D5-E892-4305-B7B2-DCFB80A459F1}" type="datetimeFigureOut">
              <a:rPr lang="es-PR" smtClean="0"/>
              <a:t>06/23/2023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92DF6-2E7F-40BC-BC42-B72369651C2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27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FF0BD-F3A4-5892-FB44-C2C144A5A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1" r="2" b="11294"/>
          <a:stretch/>
        </p:blipFill>
        <p:spPr>
          <a:xfrm>
            <a:off x="505918" y="314794"/>
            <a:ext cx="6760564" cy="7603875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2B670-90A7-C9E7-0725-BD8B9D50AABB}"/>
              </a:ext>
            </a:extLst>
          </p:cNvPr>
          <p:cNvSpPr txBox="1"/>
          <p:nvPr/>
        </p:nvSpPr>
        <p:spPr>
          <a:xfrm>
            <a:off x="0" y="7918669"/>
            <a:ext cx="7772400" cy="2139731"/>
          </a:xfrm>
          <a:prstGeom prst="rect">
            <a:avLst/>
          </a:prstGeom>
          <a:solidFill>
            <a:srgbClr val="63BE78"/>
          </a:solidFill>
        </p:spPr>
        <p:txBody>
          <a:bodyPr vert="horz" lIns="58293" tIns="29146" rIns="58293" bIns="29146" rtlCol="0">
            <a:normAutofit/>
          </a:bodyPr>
          <a:lstStyle/>
          <a:p>
            <a:pPr marL="0" indent="0" algn="ctr">
              <a:buNone/>
            </a:pPr>
            <a:endParaRPr lang="en-US" sz="1000" b="1" i="1" dirty="0">
              <a:solidFill>
                <a:schemeClr val="tx2"/>
              </a:solidFill>
              <a:latin typeface="Futura Lt BT" panose="020B0402020204020303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MI SALUD ES MI TESORO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Herramienta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 para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el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trabajo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comunitario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sobre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/>
              </a:rPr>
              <a:t> diabetes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chemeClr val="tx2"/>
                </a:solidFill>
                <a:latin typeface="Futura Lt BT" panose="020B0402020204020303"/>
              </a:rPr>
              <a:t> </a:t>
            </a:r>
          </a:p>
          <a:p>
            <a:pPr algn="ctr"/>
            <a:r>
              <a:rPr lang="es-MX" sz="2000" b="1" dirty="0">
                <a:latin typeface="Futura Lt BT" panose="020B0402020204020303"/>
              </a:rPr>
              <a:t>Retos y Prácticas exitosas en el manejo de la Diabetes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Futura Lt BT" panose="020B0402020204020303"/>
              </a:rPr>
              <a:t>Serie de Diabetes ECHO 2023</a:t>
            </a:r>
          </a:p>
          <a:p>
            <a:pPr algn="ctr"/>
            <a:r>
              <a:rPr lang="en-US" sz="2000" b="1" dirty="0">
                <a:latin typeface="Futura Lt BT" panose="020B0402020204020303"/>
              </a:rPr>
              <a:t>Alma R </a:t>
            </a:r>
            <a:r>
              <a:rPr lang="en-US" sz="2000" b="1" dirty="0" err="1">
                <a:latin typeface="Futura Lt BT" panose="020B0402020204020303"/>
              </a:rPr>
              <a:t>Galván</a:t>
            </a:r>
            <a:endParaRPr lang="es-MX" sz="2000" b="1" dirty="0">
              <a:latin typeface="Futura Lt B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90119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5996" y="384791"/>
            <a:ext cx="7156647" cy="9257643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47104" y="444103"/>
            <a:ext cx="1605248" cy="2031406"/>
            <a:chOff x="0" y="0"/>
            <a:chExt cx="1605242" cy="2031403"/>
          </a:xfrm>
        </p:grpSpPr>
        <p:sp>
          <p:nvSpPr>
            <p:cNvPr id="4" name="Freeform 4"/>
            <p:cNvSpPr/>
            <p:nvPr/>
          </p:nvSpPr>
          <p:spPr>
            <a:xfrm>
              <a:off x="68834" y="68199"/>
              <a:ext cx="1471041" cy="1894967"/>
            </a:xfrm>
            <a:custGeom>
              <a:avLst/>
              <a:gdLst/>
              <a:ahLst/>
              <a:cxnLst/>
              <a:rect l="l" t="t" r="r" b="b"/>
              <a:pathLst>
                <a:path w="1471041" h="1894967">
                  <a:moveTo>
                    <a:pt x="152400" y="127"/>
                  </a:moveTo>
                  <a:cubicBezTo>
                    <a:pt x="152400" y="127"/>
                    <a:pt x="0" y="127"/>
                    <a:pt x="0" y="181102"/>
                  </a:cubicBezTo>
                  <a:lnTo>
                    <a:pt x="0" y="1713992"/>
                  </a:lnTo>
                  <a:cubicBezTo>
                    <a:pt x="0" y="1713992"/>
                    <a:pt x="0" y="1894967"/>
                    <a:pt x="152400" y="1894967"/>
                  </a:cubicBezTo>
                  <a:lnTo>
                    <a:pt x="604774" y="1894967"/>
                  </a:lnTo>
                  <a:cubicBezTo>
                    <a:pt x="604774" y="1894967"/>
                    <a:pt x="757174" y="1894967"/>
                    <a:pt x="757174" y="1713992"/>
                  </a:cubicBezTo>
                  <a:lnTo>
                    <a:pt x="757174" y="570230"/>
                  </a:lnTo>
                  <a:lnTo>
                    <a:pt x="1471041" y="716661"/>
                  </a:lnTo>
                  <a:lnTo>
                    <a:pt x="757174" y="403733"/>
                  </a:lnTo>
                  <a:lnTo>
                    <a:pt x="757174" y="180975"/>
                  </a:lnTo>
                  <a:cubicBezTo>
                    <a:pt x="757174" y="180975"/>
                    <a:pt x="757174" y="0"/>
                    <a:pt x="6047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1478280" cy="1904365"/>
            </a:xfrm>
            <a:custGeom>
              <a:avLst/>
              <a:gdLst/>
              <a:ahLst/>
              <a:cxnLst/>
              <a:rect l="l" t="t" r="r" b="b"/>
              <a:pathLst>
                <a:path w="1478280" h="1904365">
                  <a:moveTo>
                    <a:pt x="157734" y="9525"/>
                  </a:moveTo>
                  <a:cubicBezTo>
                    <a:pt x="157861" y="9525"/>
                    <a:pt x="10160" y="9271"/>
                    <a:pt x="10160" y="185674"/>
                  </a:cubicBezTo>
                  <a:lnTo>
                    <a:pt x="5334" y="185674"/>
                  </a:lnTo>
                  <a:lnTo>
                    <a:pt x="10160" y="185674"/>
                  </a:lnTo>
                  <a:lnTo>
                    <a:pt x="10160" y="1718691"/>
                  </a:lnTo>
                  <a:lnTo>
                    <a:pt x="5334" y="1718691"/>
                  </a:lnTo>
                  <a:lnTo>
                    <a:pt x="10160" y="1718691"/>
                  </a:lnTo>
                  <a:cubicBezTo>
                    <a:pt x="10160" y="1720088"/>
                    <a:pt x="10795" y="1894840"/>
                    <a:pt x="157734" y="1894840"/>
                  </a:cubicBezTo>
                  <a:lnTo>
                    <a:pt x="157734" y="1899666"/>
                  </a:lnTo>
                  <a:lnTo>
                    <a:pt x="157734" y="1894840"/>
                  </a:lnTo>
                  <a:lnTo>
                    <a:pt x="610108" y="1894840"/>
                  </a:lnTo>
                  <a:lnTo>
                    <a:pt x="610108" y="1899666"/>
                  </a:lnTo>
                  <a:lnTo>
                    <a:pt x="610108" y="1894840"/>
                  </a:lnTo>
                  <a:cubicBezTo>
                    <a:pt x="609981" y="1894840"/>
                    <a:pt x="757682" y="1895094"/>
                    <a:pt x="757682" y="1718691"/>
                  </a:cubicBezTo>
                  <a:lnTo>
                    <a:pt x="762508" y="1718691"/>
                  </a:lnTo>
                  <a:lnTo>
                    <a:pt x="757682" y="1718691"/>
                  </a:lnTo>
                  <a:lnTo>
                    <a:pt x="757682" y="574929"/>
                  </a:lnTo>
                  <a:lnTo>
                    <a:pt x="757682" y="569087"/>
                  </a:lnTo>
                  <a:lnTo>
                    <a:pt x="763397" y="570230"/>
                  </a:lnTo>
                  <a:lnTo>
                    <a:pt x="1477264" y="716661"/>
                  </a:lnTo>
                  <a:lnTo>
                    <a:pt x="1476248" y="721360"/>
                  </a:lnTo>
                  <a:lnTo>
                    <a:pt x="1474343" y="725678"/>
                  </a:lnTo>
                  <a:lnTo>
                    <a:pt x="760603" y="412750"/>
                  </a:lnTo>
                  <a:lnTo>
                    <a:pt x="757809" y="411480"/>
                  </a:lnTo>
                  <a:lnTo>
                    <a:pt x="757809" y="408305"/>
                  </a:lnTo>
                  <a:lnTo>
                    <a:pt x="757809" y="185674"/>
                  </a:lnTo>
                  <a:lnTo>
                    <a:pt x="762635" y="185674"/>
                  </a:lnTo>
                  <a:lnTo>
                    <a:pt x="757809" y="185674"/>
                  </a:lnTo>
                  <a:cubicBezTo>
                    <a:pt x="757809" y="184277"/>
                    <a:pt x="757174" y="9525"/>
                    <a:pt x="610235" y="9525"/>
                  </a:cubicBezTo>
                  <a:lnTo>
                    <a:pt x="610235" y="4826"/>
                  </a:lnTo>
                  <a:lnTo>
                    <a:pt x="610235" y="9652"/>
                  </a:lnTo>
                  <a:lnTo>
                    <a:pt x="157734" y="9652"/>
                  </a:lnTo>
                  <a:lnTo>
                    <a:pt x="157734" y="4826"/>
                  </a:lnTo>
                  <a:lnTo>
                    <a:pt x="157734" y="9652"/>
                  </a:lnTo>
                  <a:moveTo>
                    <a:pt x="157734" y="127"/>
                  </a:moveTo>
                  <a:lnTo>
                    <a:pt x="610108" y="127"/>
                  </a:lnTo>
                  <a:cubicBezTo>
                    <a:pt x="767842" y="0"/>
                    <a:pt x="767207" y="187071"/>
                    <a:pt x="767207" y="185674"/>
                  </a:cubicBezTo>
                  <a:lnTo>
                    <a:pt x="767207" y="408432"/>
                  </a:lnTo>
                  <a:lnTo>
                    <a:pt x="762381" y="408432"/>
                  </a:lnTo>
                  <a:lnTo>
                    <a:pt x="764286" y="404114"/>
                  </a:lnTo>
                  <a:lnTo>
                    <a:pt x="1478280" y="717042"/>
                  </a:lnTo>
                  <a:lnTo>
                    <a:pt x="1475359" y="726059"/>
                  </a:lnTo>
                  <a:lnTo>
                    <a:pt x="761492" y="579628"/>
                  </a:lnTo>
                  <a:lnTo>
                    <a:pt x="762508" y="574929"/>
                  </a:lnTo>
                  <a:lnTo>
                    <a:pt x="767334" y="574929"/>
                  </a:lnTo>
                  <a:lnTo>
                    <a:pt x="767334" y="1718691"/>
                  </a:lnTo>
                  <a:cubicBezTo>
                    <a:pt x="767334" y="1904238"/>
                    <a:pt x="610362" y="1904365"/>
                    <a:pt x="610235" y="1904365"/>
                  </a:cubicBezTo>
                  <a:lnTo>
                    <a:pt x="157734" y="1904365"/>
                  </a:lnTo>
                  <a:cubicBezTo>
                    <a:pt x="0" y="1904365"/>
                    <a:pt x="635" y="1717294"/>
                    <a:pt x="635" y="1718691"/>
                  </a:cubicBezTo>
                  <a:lnTo>
                    <a:pt x="635" y="185674"/>
                  </a:lnTo>
                  <a:cubicBezTo>
                    <a:pt x="635" y="254"/>
                    <a:pt x="157607" y="0"/>
                    <a:pt x="157734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88853" y="3516459"/>
            <a:ext cx="2697137" cy="713394"/>
            <a:chOff x="0" y="0"/>
            <a:chExt cx="2697137" cy="713397"/>
          </a:xfrm>
        </p:grpSpPr>
        <p:sp>
          <p:nvSpPr>
            <p:cNvPr id="7" name="Freeform 7"/>
            <p:cNvSpPr/>
            <p:nvPr/>
          </p:nvSpPr>
          <p:spPr>
            <a:xfrm>
              <a:off x="68453" y="68453"/>
              <a:ext cx="2564003" cy="576453"/>
            </a:xfrm>
            <a:custGeom>
              <a:avLst/>
              <a:gdLst/>
              <a:ahLst/>
              <a:cxnLst/>
              <a:rect l="l" t="t" r="r" b="b"/>
              <a:pathLst>
                <a:path w="2564003" h="576453">
                  <a:moveTo>
                    <a:pt x="152400" y="0"/>
                  </a:moveTo>
                  <a:cubicBezTo>
                    <a:pt x="152400" y="0"/>
                    <a:pt x="0" y="0"/>
                    <a:pt x="0" y="152400"/>
                  </a:cubicBezTo>
                  <a:lnTo>
                    <a:pt x="0" y="424053"/>
                  </a:lnTo>
                  <a:cubicBezTo>
                    <a:pt x="0" y="424053"/>
                    <a:pt x="0" y="576453"/>
                    <a:pt x="152400" y="576453"/>
                  </a:cubicBezTo>
                  <a:lnTo>
                    <a:pt x="1751584" y="576453"/>
                  </a:lnTo>
                  <a:cubicBezTo>
                    <a:pt x="1751584" y="576453"/>
                    <a:pt x="1903984" y="576453"/>
                    <a:pt x="1903984" y="424053"/>
                  </a:cubicBezTo>
                  <a:lnTo>
                    <a:pt x="2564003" y="526288"/>
                  </a:lnTo>
                  <a:lnTo>
                    <a:pt x="1903984" y="340233"/>
                  </a:lnTo>
                  <a:lnTo>
                    <a:pt x="1903984" y="152400"/>
                  </a:lnTo>
                  <a:cubicBezTo>
                    <a:pt x="1903984" y="152400"/>
                    <a:pt x="1903984" y="0"/>
                    <a:pt x="17515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2570099" cy="586359"/>
            </a:xfrm>
            <a:custGeom>
              <a:avLst/>
              <a:gdLst/>
              <a:ahLst/>
              <a:cxnLst/>
              <a:rect l="l" t="t" r="r" b="b"/>
              <a:pathLst>
                <a:path w="2570099" h="586359">
                  <a:moveTo>
                    <a:pt x="157353" y="9779"/>
                  </a:moveTo>
                  <a:cubicBezTo>
                    <a:pt x="156718" y="9779"/>
                    <a:pt x="9779" y="10033"/>
                    <a:pt x="9779" y="157353"/>
                  </a:cubicBezTo>
                  <a:lnTo>
                    <a:pt x="4953" y="157353"/>
                  </a:lnTo>
                  <a:lnTo>
                    <a:pt x="9779" y="157353"/>
                  </a:lnTo>
                  <a:lnTo>
                    <a:pt x="9779" y="429006"/>
                  </a:lnTo>
                  <a:lnTo>
                    <a:pt x="4953" y="429006"/>
                  </a:lnTo>
                  <a:lnTo>
                    <a:pt x="9779" y="429006"/>
                  </a:lnTo>
                  <a:cubicBezTo>
                    <a:pt x="9779" y="429641"/>
                    <a:pt x="10033" y="576580"/>
                    <a:pt x="157353" y="576580"/>
                  </a:cubicBezTo>
                  <a:lnTo>
                    <a:pt x="157353" y="581406"/>
                  </a:lnTo>
                  <a:lnTo>
                    <a:pt x="157353" y="576580"/>
                  </a:lnTo>
                  <a:lnTo>
                    <a:pt x="1756537" y="576580"/>
                  </a:lnTo>
                  <a:lnTo>
                    <a:pt x="1756537" y="581406"/>
                  </a:lnTo>
                  <a:lnTo>
                    <a:pt x="1756537" y="576580"/>
                  </a:lnTo>
                  <a:cubicBezTo>
                    <a:pt x="1757172" y="576580"/>
                    <a:pt x="1904111" y="576326"/>
                    <a:pt x="1904111" y="429006"/>
                  </a:cubicBezTo>
                  <a:lnTo>
                    <a:pt x="1904111" y="423418"/>
                  </a:lnTo>
                  <a:lnTo>
                    <a:pt x="1909572" y="424307"/>
                  </a:lnTo>
                  <a:lnTo>
                    <a:pt x="2569591" y="526542"/>
                  </a:lnTo>
                  <a:lnTo>
                    <a:pt x="2568829" y="531241"/>
                  </a:lnTo>
                  <a:lnTo>
                    <a:pt x="2567559" y="535813"/>
                  </a:lnTo>
                  <a:lnTo>
                    <a:pt x="1907540" y="349758"/>
                  </a:lnTo>
                  <a:lnTo>
                    <a:pt x="1904111" y="348742"/>
                  </a:lnTo>
                  <a:lnTo>
                    <a:pt x="1904111" y="345186"/>
                  </a:lnTo>
                  <a:lnTo>
                    <a:pt x="1904111" y="157353"/>
                  </a:lnTo>
                  <a:lnTo>
                    <a:pt x="1908937" y="157353"/>
                  </a:lnTo>
                  <a:lnTo>
                    <a:pt x="1904111" y="157353"/>
                  </a:lnTo>
                  <a:cubicBezTo>
                    <a:pt x="1904111" y="156718"/>
                    <a:pt x="1903857" y="9779"/>
                    <a:pt x="1756537" y="9779"/>
                  </a:cubicBezTo>
                  <a:lnTo>
                    <a:pt x="1756537" y="4953"/>
                  </a:lnTo>
                  <a:lnTo>
                    <a:pt x="1756537" y="9779"/>
                  </a:lnTo>
                  <a:lnTo>
                    <a:pt x="157353" y="9779"/>
                  </a:lnTo>
                  <a:lnTo>
                    <a:pt x="157353" y="4953"/>
                  </a:lnTo>
                  <a:lnTo>
                    <a:pt x="157353" y="9779"/>
                  </a:lnTo>
                  <a:moveTo>
                    <a:pt x="157353" y="254"/>
                  </a:moveTo>
                  <a:lnTo>
                    <a:pt x="1756537" y="254"/>
                  </a:lnTo>
                  <a:cubicBezTo>
                    <a:pt x="1913890" y="254"/>
                    <a:pt x="1913636" y="158115"/>
                    <a:pt x="1913636" y="157480"/>
                  </a:cubicBezTo>
                  <a:lnTo>
                    <a:pt x="1913636" y="345186"/>
                  </a:lnTo>
                  <a:lnTo>
                    <a:pt x="1908810" y="345186"/>
                  </a:lnTo>
                  <a:lnTo>
                    <a:pt x="1910080" y="340614"/>
                  </a:lnTo>
                  <a:lnTo>
                    <a:pt x="2570099" y="526669"/>
                  </a:lnTo>
                  <a:lnTo>
                    <a:pt x="2568067" y="535940"/>
                  </a:lnTo>
                  <a:lnTo>
                    <a:pt x="1908048" y="433705"/>
                  </a:lnTo>
                  <a:lnTo>
                    <a:pt x="1908810" y="429006"/>
                  </a:lnTo>
                  <a:lnTo>
                    <a:pt x="1913636" y="429006"/>
                  </a:lnTo>
                  <a:cubicBezTo>
                    <a:pt x="1913636" y="586359"/>
                    <a:pt x="1755775" y="586232"/>
                    <a:pt x="1756537" y="586232"/>
                  </a:cubicBezTo>
                  <a:lnTo>
                    <a:pt x="157353" y="586232"/>
                  </a:lnTo>
                  <a:cubicBezTo>
                    <a:pt x="0" y="586105"/>
                    <a:pt x="254" y="428371"/>
                    <a:pt x="254" y="429006"/>
                  </a:cubicBezTo>
                  <a:lnTo>
                    <a:pt x="254" y="157353"/>
                  </a:lnTo>
                  <a:cubicBezTo>
                    <a:pt x="254" y="0"/>
                    <a:pt x="158115" y="254"/>
                    <a:pt x="157353" y="254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499703" y="606095"/>
            <a:ext cx="2715978" cy="754942"/>
            <a:chOff x="0" y="0"/>
            <a:chExt cx="2715984" cy="754939"/>
          </a:xfrm>
        </p:grpSpPr>
        <p:sp>
          <p:nvSpPr>
            <p:cNvPr id="10" name="Freeform 10"/>
            <p:cNvSpPr/>
            <p:nvPr/>
          </p:nvSpPr>
          <p:spPr>
            <a:xfrm>
              <a:off x="68326" y="68326"/>
              <a:ext cx="2582291" cy="618363"/>
            </a:xfrm>
            <a:custGeom>
              <a:avLst/>
              <a:gdLst/>
              <a:ahLst/>
              <a:cxnLst/>
              <a:rect l="l" t="t" r="r" b="b"/>
              <a:pathLst>
                <a:path w="2582291" h="618363">
                  <a:moveTo>
                    <a:pt x="1211453" y="618363"/>
                  </a:moveTo>
                  <a:cubicBezTo>
                    <a:pt x="1573784" y="618363"/>
                    <a:pt x="1898904" y="577723"/>
                    <a:pt x="2120900" y="513461"/>
                  </a:cubicBezTo>
                  <a:cubicBezTo>
                    <a:pt x="2143506" y="506984"/>
                    <a:pt x="2582291" y="560451"/>
                    <a:pt x="2582291" y="560451"/>
                  </a:cubicBezTo>
                  <a:cubicBezTo>
                    <a:pt x="2582291" y="560451"/>
                    <a:pt x="2237105" y="474345"/>
                    <a:pt x="2259838" y="464312"/>
                  </a:cubicBezTo>
                  <a:cubicBezTo>
                    <a:pt x="2363597" y="418719"/>
                    <a:pt x="2422906" y="365760"/>
                    <a:pt x="2422906" y="309245"/>
                  </a:cubicBezTo>
                  <a:cubicBezTo>
                    <a:pt x="2422906" y="138430"/>
                    <a:pt x="1880489" y="0"/>
                    <a:pt x="1211326" y="0"/>
                  </a:cubicBezTo>
                  <a:cubicBezTo>
                    <a:pt x="542163" y="0"/>
                    <a:pt x="0" y="138430"/>
                    <a:pt x="0" y="309118"/>
                  </a:cubicBezTo>
                  <a:cubicBezTo>
                    <a:pt x="0" y="479806"/>
                    <a:pt x="542417" y="618363"/>
                    <a:pt x="1211580" y="61836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2589022" cy="627888"/>
            </a:xfrm>
            <a:custGeom>
              <a:avLst/>
              <a:gdLst/>
              <a:ahLst/>
              <a:cxnLst/>
              <a:rect l="l" t="t" r="r" b="b"/>
              <a:pathLst>
                <a:path w="2589022" h="627888">
                  <a:moveTo>
                    <a:pt x="1216279" y="618363"/>
                  </a:moveTo>
                  <a:cubicBezTo>
                    <a:pt x="1578356" y="618363"/>
                    <a:pt x="1902968" y="577850"/>
                    <a:pt x="2124456" y="513588"/>
                  </a:cubicBezTo>
                  <a:lnTo>
                    <a:pt x="2124456" y="513588"/>
                  </a:lnTo>
                  <a:lnTo>
                    <a:pt x="2124456" y="513588"/>
                  </a:lnTo>
                  <a:cubicBezTo>
                    <a:pt x="2148205" y="506730"/>
                    <a:pt x="2589022" y="560578"/>
                    <a:pt x="2587752" y="560324"/>
                  </a:cubicBezTo>
                  <a:lnTo>
                    <a:pt x="2587117" y="565023"/>
                  </a:lnTo>
                  <a:lnTo>
                    <a:pt x="2585974" y="569595"/>
                  </a:lnTo>
                  <a:cubicBezTo>
                    <a:pt x="2587625" y="569976"/>
                    <a:pt x="2277999" y="493014"/>
                    <a:pt x="2260727" y="474472"/>
                  </a:cubicBezTo>
                  <a:cubicBezTo>
                    <a:pt x="2260092" y="473710"/>
                    <a:pt x="2258822" y="472186"/>
                    <a:pt x="2258822" y="470027"/>
                  </a:cubicBezTo>
                  <a:cubicBezTo>
                    <a:pt x="2258822" y="466598"/>
                    <a:pt x="2261489" y="465074"/>
                    <a:pt x="2262759" y="464439"/>
                  </a:cubicBezTo>
                  <a:lnTo>
                    <a:pt x="2262759" y="464439"/>
                  </a:lnTo>
                  <a:lnTo>
                    <a:pt x="2262759" y="464439"/>
                  </a:lnTo>
                  <a:cubicBezTo>
                    <a:pt x="2366645" y="418719"/>
                    <a:pt x="2423033" y="366903"/>
                    <a:pt x="2423033" y="313690"/>
                  </a:cubicBezTo>
                  <a:lnTo>
                    <a:pt x="2427859" y="313690"/>
                  </a:lnTo>
                  <a:lnTo>
                    <a:pt x="2423033" y="313690"/>
                  </a:lnTo>
                  <a:cubicBezTo>
                    <a:pt x="2423033" y="148844"/>
                    <a:pt x="1888617" y="9271"/>
                    <a:pt x="1216279" y="9271"/>
                  </a:cubicBezTo>
                  <a:lnTo>
                    <a:pt x="1216279" y="4826"/>
                  </a:lnTo>
                  <a:lnTo>
                    <a:pt x="1216279" y="9652"/>
                  </a:lnTo>
                  <a:cubicBezTo>
                    <a:pt x="543941" y="9525"/>
                    <a:pt x="9525" y="149098"/>
                    <a:pt x="9525" y="313944"/>
                  </a:cubicBezTo>
                  <a:lnTo>
                    <a:pt x="4826" y="313944"/>
                  </a:lnTo>
                  <a:lnTo>
                    <a:pt x="9652" y="313944"/>
                  </a:lnTo>
                  <a:cubicBezTo>
                    <a:pt x="9652" y="478790"/>
                    <a:pt x="544068" y="618363"/>
                    <a:pt x="1216406" y="618363"/>
                  </a:cubicBezTo>
                  <a:lnTo>
                    <a:pt x="1216406" y="623189"/>
                  </a:lnTo>
                  <a:lnTo>
                    <a:pt x="1216406" y="618363"/>
                  </a:lnTo>
                  <a:moveTo>
                    <a:pt x="1216406" y="627888"/>
                  </a:moveTo>
                  <a:cubicBezTo>
                    <a:pt x="550418" y="627888"/>
                    <a:pt x="0" y="490728"/>
                    <a:pt x="0" y="313944"/>
                  </a:cubicBezTo>
                  <a:cubicBezTo>
                    <a:pt x="0" y="137160"/>
                    <a:pt x="550418" y="0"/>
                    <a:pt x="1216279" y="0"/>
                  </a:cubicBezTo>
                  <a:cubicBezTo>
                    <a:pt x="1882140" y="0"/>
                    <a:pt x="2432558" y="137287"/>
                    <a:pt x="2432558" y="313944"/>
                  </a:cubicBezTo>
                  <a:cubicBezTo>
                    <a:pt x="2432558" y="373761"/>
                    <a:pt x="2370074" y="427863"/>
                    <a:pt x="2266569" y="473329"/>
                  </a:cubicBezTo>
                  <a:lnTo>
                    <a:pt x="2264664" y="469011"/>
                  </a:lnTo>
                  <a:lnTo>
                    <a:pt x="2266569" y="473329"/>
                  </a:lnTo>
                  <a:cubicBezTo>
                    <a:pt x="2266315" y="473456"/>
                    <a:pt x="2268347" y="472567"/>
                    <a:pt x="2268347" y="470154"/>
                  </a:cubicBezTo>
                  <a:cubicBezTo>
                    <a:pt x="2268347" y="468757"/>
                    <a:pt x="2267585" y="467995"/>
                    <a:pt x="2267712" y="468122"/>
                  </a:cubicBezTo>
                  <a:cubicBezTo>
                    <a:pt x="2282317" y="483870"/>
                    <a:pt x="2586736" y="560070"/>
                    <a:pt x="2588260" y="560451"/>
                  </a:cubicBezTo>
                  <a:lnTo>
                    <a:pt x="2586482" y="569849"/>
                  </a:lnTo>
                  <a:cubicBezTo>
                    <a:pt x="2585339" y="569722"/>
                    <a:pt x="2148205" y="516636"/>
                    <a:pt x="2126996" y="522732"/>
                  </a:cubicBezTo>
                  <a:lnTo>
                    <a:pt x="2125726" y="518160"/>
                  </a:lnTo>
                  <a:lnTo>
                    <a:pt x="2126996" y="522732"/>
                  </a:lnTo>
                  <a:cubicBezTo>
                    <a:pt x="1904365" y="587248"/>
                    <a:pt x="1578737" y="627888"/>
                    <a:pt x="1216152" y="627888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886789" y="6627104"/>
            <a:ext cx="1941309" cy="1079192"/>
            <a:chOff x="0" y="0"/>
            <a:chExt cx="1941309" cy="1079195"/>
          </a:xfrm>
        </p:grpSpPr>
        <p:sp>
          <p:nvSpPr>
            <p:cNvPr id="13" name="Freeform 13"/>
            <p:cNvSpPr/>
            <p:nvPr/>
          </p:nvSpPr>
          <p:spPr>
            <a:xfrm>
              <a:off x="65278" y="68326"/>
              <a:ext cx="1807718" cy="942594"/>
            </a:xfrm>
            <a:custGeom>
              <a:avLst/>
              <a:gdLst/>
              <a:ahLst/>
              <a:cxnLst/>
              <a:rect l="l" t="t" r="r" b="b"/>
              <a:pathLst>
                <a:path w="1807718" h="942594">
                  <a:moveTo>
                    <a:pt x="1003046" y="942594"/>
                  </a:moveTo>
                  <a:cubicBezTo>
                    <a:pt x="1447419" y="942594"/>
                    <a:pt x="1807718" y="731520"/>
                    <a:pt x="1807718" y="471297"/>
                  </a:cubicBezTo>
                  <a:cubicBezTo>
                    <a:pt x="1807718" y="211074"/>
                    <a:pt x="1447419" y="0"/>
                    <a:pt x="1003046" y="0"/>
                  </a:cubicBezTo>
                  <a:cubicBezTo>
                    <a:pt x="558673" y="0"/>
                    <a:pt x="198247" y="210947"/>
                    <a:pt x="198247" y="471297"/>
                  </a:cubicBezTo>
                  <a:cubicBezTo>
                    <a:pt x="198247" y="533019"/>
                    <a:pt x="218567" y="592074"/>
                    <a:pt x="255397" y="646176"/>
                  </a:cubicBezTo>
                  <a:cubicBezTo>
                    <a:pt x="269367" y="666496"/>
                    <a:pt x="0" y="778764"/>
                    <a:pt x="0" y="778764"/>
                  </a:cubicBezTo>
                  <a:cubicBezTo>
                    <a:pt x="0" y="778764"/>
                    <a:pt x="351536" y="749300"/>
                    <a:pt x="379603" y="769493"/>
                  </a:cubicBezTo>
                  <a:cubicBezTo>
                    <a:pt x="527304" y="875157"/>
                    <a:pt x="751713" y="942594"/>
                    <a:pt x="1003046" y="94259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1814322" cy="952246"/>
            </a:xfrm>
            <a:custGeom>
              <a:avLst/>
              <a:gdLst/>
              <a:ahLst/>
              <a:cxnLst/>
              <a:rect l="l" t="t" r="r" b="b"/>
              <a:pathLst>
                <a:path w="1814322" h="952246">
                  <a:moveTo>
                    <a:pt x="1004824" y="942721"/>
                  </a:moveTo>
                  <a:cubicBezTo>
                    <a:pt x="1449197" y="942721"/>
                    <a:pt x="1804797" y="731901"/>
                    <a:pt x="1804797" y="476123"/>
                  </a:cubicBezTo>
                  <a:lnTo>
                    <a:pt x="1809623" y="476123"/>
                  </a:lnTo>
                  <a:lnTo>
                    <a:pt x="1804797" y="476123"/>
                  </a:lnTo>
                  <a:cubicBezTo>
                    <a:pt x="1804797" y="220472"/>
                    <a:pt x="1449197" y="9525"/>
                    <a:pt x="1004824" y="9525"/>
                  </a:cubicBezTo>
                  <a:lnTo>
                    <a:pt x="1004824" y="4826"/>
                  </a:lnTo>
                  <a:lnTo>
                    <a:pt x="1004824" y="9652"/>
                  </a:lnTo>
                  <a:cubicBezTo>
                    <a:pt x="560451" y="9652"/>
                    <a:pt x="204851" y="220472"/>
                    <a:pt x="204851" y="476250"/>
                  </a:cubicBezTo>
                  <a:lnTo>
                    <a:pt x="200025" y="476250"/>
                  </a:lnTo>
                  <a:lnTo>
                    <a:pt x="204851" y="476250"/>
                  </a:lnTo>
                  <a:cubicBezTo>
                    <a:pt x="204851" y="536956"/>
                    <a:pt x="224790" y="594995"/>
                    <a:pt x="261239" y="648335"/>
                  </a:cubicBezTo>
                  <a:lnTo>
                    <a:pt x="257302" y="651002"/>
                  </a:lnTo>
                  <a:lnTo>
                    <a:pt x="261239" y="648335"/>
                  </a:lnTo>
                  <a:cubicBezTo>
                    <a:pt x="262636" y="650367"/>
                    <a:pt x="262890" y="652653"/>
                    <a:pt x="262382" y="654685"/>
                  </a:cubicBezTo>
                  <a:cubicBezTo>
                    <a:pt x="262382" y="654685"/>
                    <a:pt x="262382" y="654685"/>
                    <a:pt x="262382" y="654685"/>
                  </a:cubicBezTo>
                  <a:cubicBezTo>
                    <a:pt x="261112" y="660527"/>
                    <a:pt x="253365" y="666750"/>
                    <a:pt x="244729" y="672719"/>
                  </a:cubicBezTo>
                  <a:cubicBezTo>
                    <a:pt x="188468" y="711073"/>
                    <a:pt x="3429" y="788162"/>
                    <a:pt x="3683" y="788035"/>
                  </a:cubicBezTo>
                  <a:lnTo>
                    <a:pt x="1905" y="783590"/>
                  </a:lnTo>
                  <a:lnTo>
                    <a:pt x="1524" y="778891"/>
                  </a:lnTo>
                  <a:cubicBezTo>
                    <a:pt x="1524" y="778891"/>
                    <a:pt x="196850" y="762508"/>
                    <a:pt x="308229" y="762508"/>
                  </a:cubicBezTo>
                  <a:cubicBezTo>
                    <a:pt x="345186" y="762508"/>
                    <a:pt x="375666" y="764159"/>
                    <a:pt x="384302" y="770509"/>
                  </a:cubicBezTo>
                  <a:lnTo>
                    <a:pt x="381508" y="774319"/>
                  </a:lnTo>
                  <a:lnTo>
                    <a:pt x="384302" y="770509"/>
                  </a:lnTo>
                  <a:cubicBezTo>
                    <a:pt x="530860" y="875411"/>
                    <a:pt x="754253" y="942721"/>
                    <a:pt x="1004824" y="942721"/>
                  </a:cubicBezTo>
                  <a:lnTo>
                    <a:pt x="1004824" y="947547"/>
                  </a:lnTo>
                  <a:lnTo>
                    <a:pt x="1004824" y="942721"/>
                  </a:lnTo>
                  <a:moveTo>
                    <a:pt x="1004824" y="952246"/>
                  </a:moveTo>
                  <a:cubicBezTo>
                    <a:pt x="752729" y="952246"/>
                    <a:pt x="527304" y="884555"/>
                    <a:pt x="378714" y="778129"/>
                  </a:cubicBezTo>
                  <a:lnTo>
                    <a:pt x="378714" y="778129"/>
                  </a:lnTo>
                  <a:lnTo>
                    <a:pt x="378714" y="778129"/>
                  </a:lnTo>
                  <a:cubicBezTo>
                    <a:pt x="373126" y="774192"/>
                    <a:pt x="347091" y="772033"/>
                    <a:pt x="308102" y="772033"/>
                  </a:cubicBezTo>
                  <a:cubicBezTo>
                    <a:pt x="197231" y="772033"/>
                    <a:pt x="2286" y="788416"/>
                    <a:pt x="2286" y="788416"/>
                  </a:cubicBezTo>
                  <a:lnTo>
                    <a:pt x="0" y="779145"/>
                  </a:lnTo>
                  <a:cubicBezTo>
                    <a:pt x="254" y="779018"/>
                    <a:pt x="184023" y="702437"/>
                    <a:pt x="239268" y="664718"/>
                  </a:cubicBezTo>
                  <a:cubicBezTo>
                    <a:pt x="248920" y="658114"/>
                    <a:pt x="252603" y="653923"/>
                    <a:pt x="252984" y="652526"/>
                  </a:cubicBezTo>
                  <a:cubicBezTo>
                    <a:pt x="252984" y="652526"/>
                    <a:pt x="252984" y="652526"/>
                    <a:pt x="252984" y="652526"/>
                  </a:cubicBezTo>
                  <a:cubicBezTo>
                    <a:pt x="252984" y="652526"/>
                    <a:pt x="252984" y="653161"/>
                    <a:pt x="253238" y="653669"/>
                  </a:cubicBezTo>
                  <a:lnTo>
                    <a:pt x="253238" y="653669"/>
                  </a:lnTo>
                  <a:lnTo>
                    <a:pt x="253238" y="653669"/>
                  </a:lnTo>
                  <a:cubicBezTo>
                    <a:pt x="215900" y="598932"/>
                    <a:pt x="195199" y="538988"/>
                    <a:pt x="195199" y="476123"/>
                  </a:cubicBezTo>
                  <a:cubicBezTo>
                    <a:pt x="195326" y="211201"/>
                    <a:pt x="560324" y="0"/>
                    <a:pt x="1004824" y="0"/>
                  </a:cubicBezTo>
                  <a:cubicBezTo>
                    <a:pt x="1449324" y="0"/>
                    <a:pt x="1814322" y="211201"/>
                    <a:pt x="1814322" y="476123"/>
                  </a:cubicBezTo>
                  <a:cubicBezTo>
                    <a:pt x="1814322" y="741045"/>
                    <a:pt x="1449324" y="952246"/>
                    <a:pt x="1004824" y="952246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604898" y="3539204"/>
            <a:ext cx="2116160" cy="919896"/>
            <a:chOff x="0" y="0"/>
            <a:chExt cx="2116163" cy="919899"/>
          </a:xfrm>
        </p:grpSpPr>
        <p:sp>
          <p:nvSpPr>
            <p:cNvPr id="16" name="Freeform 16"/>
            <p:cNvSpPr/>
            <p:nvPr/>
          </p:nvSpPr>
          <p:spPr>
            <a:xfrm>
              <a:off x="68326" y="68326"/>
              <a:ext cx="1982343" cy="783336"/>
            </a:xfrm>
            <a:custGeom>
              <a:avLst/>
              <a:gdLst/>
              <a:ahLst/>
              <a:cxnLst/>
              <a:rect l="l" t="t" r="r" b="b"/>
              <a:pathLst>
                <a:path w="1982343" h="783336">
                  <a:moveTo>
                    <a:pt x="927608" y="783336"/>
                  </a:moveTo>
                  <a:cubicBezTo>
                    <a:pt x="1439926" y="783336"/>
                    <a:pt x="1855343" y="607949"/>
                    <a:pt x="1855343" y="391668"/>
                  </a:cubicBezTo>
                  <a:cubicBezTo>
                    <a:pt x="1855343" y="332613"/>
                    <a:pt x="1824355" y="276606"/>
                    <a:pt x="1768856" y="226314"/>
                  </a:cubicBezTo>
                  <a:cubicBezTo>
                    <a:pt x="1757934" y="216408"/>
                    <a:pt x="1982343" y="109601"/>
                    <a:pt x="1982343" y="109601"/>
                  </a:cubicBezTo>
                  <a:cubicBezTo>
                    <a:pt x="1982343" y="109601"/>
                    <a:pt x="1707134" y="178816"/>
                    <a:pt x="1692783" y="170053"/>
                  </a:cubicBezTo>
                  <a:cubicBezTo>
                    <a:pt x="1525397" y="67310"/>
                    <a:pt x="1245108" y="0"/>
                    <a:pt x="927608" y="0"/>
                  </a:cubicBezTo>
                  <a:cubicBezTo>
                    <a:pt x="415290" y="0"/>
                    <a:pt x="0" y="175260"/>
                    <a:pt x="0" y="391668"/>
                  </a:cubicBezTo>
                  <a:cubicBezTo>
                    <a:pt x="0" y="608076"/>
                    <a:pt x="415290" y="783336"/>
                    <a:pt x="927735" y="78333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3500" y="63500"/>
              <a:ext cx="1989201" cy="792988"/>
            </a:xfrm>
            <a:custGeom>
              <a:avLst/>
              <a:gdLst/>
              <a:ahLst/>
              <a:cxnLst/>
              <a:rect l="l" t="t" r="r" b="b"/>
              <a:pathLst>
                <a:path w="1989201" h="792988">
                  <a:moveTo>
                    <a:pt x="932434" y="783336"/>
                  </a:moveTo>
                  <a:cubicBezTo>
                    <a:pt x="1446149" y="783336"/>
                    <a:pt x="1855343" y="607441"/>
                    <a:pt x="1855343" y="396367"/>
                  </a:cubicBezTo>
                  <a:lnTo>
                    <a:pt x="1860169" y="396367"/>
                  </a:lnTo>
                  <a:lnTo>
                    <a:pt x="1855343" y="396367"/>
                  </a:lnTo>
                  <a:cubicBezTo>
                    <a:pt x="1855343" y="339090"/>
                    <a:pt x="1825371" y="284226"/>
                    <a:pt x="1770380" y="234569"/>
                  </a:cubicBezTo>
                  <a:lnTo>
                    <a:pt x="1773555" y="231013"/>
                  </a:lnTo>
                  <a:lnTo>
                    <a:pt x="1770380" y="234569"/>
                  </a:lnTo>
                  <a:cubicBezTo>
                    <a:pt x="1767332" y="231775"/>
                    <a:pt x="1768475" y="228219"/>
                    <a:pt x="1769364" y="226695"/>
                  </a:cubicBezTo>
                  <a:cubicBezTo>
                    <a:pt x="1769364" y="226695"/>
                    <a:pt x="1769364" y="226695"/>
                    <a:pt x="1769364" y="226695"/>
                  </a:cubicBezTo>
                  <a:cubicBezTo>
                    <a:pt x="1769872" y="225806"/>
                    <a:pt x="1770507" y="225044"/>
                    <a:pt x="1771142" y="224282"/>
                  </a:cubicBezTo>
                  <a:cubicBezTo>
                    <a:pt x="1791208" y="202184"/>
                    <a:pt x="1985772" y="109728"/>
                    <a:pt x="1984883" y="110109"/>
                  </a:cubicBezTo>
                  <a:lnTo>
                    <a:pt x="1986915" y="114427"/>
                  </a:lnTo>
                  <a:lnTo>
                    <a:pt x="1988058" y="118999"/>
                  </a:lnTo>
                  <a:cubicBezTo>
                    <a:pt x="1988566" y="118872"/>
                    <a:pt x="1744345" y="180340"/>
                    <a:pt x="1702562" y="180340"/>
                  </a:cubicBezTo>
                  <a:cubicBezTo>
                    <a:pt x="1700403" y="180340"/>
                    <a:pt x="1698244" y="180213"/>
                    <a:pt x="1696466" y="179578"/>
                  </a:cubicBezTo>
                  <a:cubicBezTo>
                    <a:pt x="1695958" y="179451"/>
                    <a:pt x="1695323" y="179197"/>
                    <a:pt x="1694815" y="178816"/>
                  </a:cubicBezTo>
                  <a:lnTo>
                    <a:pt x="1694815" y="178816"/>
                  </a:lnTo>
                  <a:lnTo>
                    <a:pt x="1694815" y="178816"/>
                  </a:lnTo>
                  <a:cubicBezTo>
                    <a:pt x="1528826" y="76835"/>
                    <a:pt x="1249426" y="9525"/>
                    <a:pt x="932434" y="9525"/>
                  </a:cubicBezTo>
                  <a:lnTo>
                    <a:pt x="932434" y="4826"/>
                  </a:lnTo>
                  <a:lnTo>
                    <a:pt x="932434" y="9652"/>
                  </a:lnTo>
                  <a:cubicBezTo>
                    <a:pt x="418719" y="9525"/>
                    <a:pt x="9525" y="185420"/>
                    <a:pt x="9525" y="396494"/>
                  </a:cubicBezTo>
                  <a:lnTo>
                    <a:pt x="4826" y="396494"/>
                  </a:lnTo>
                  <a:lnTo>
                    <a:pt x="9652" y="396494"/>
                  </a:lnTo>
                  <a:cubicBezTo>
                    <a:pt x="9652" y="607441"/>
                    <a:pt x="418846" y="783463"/>
                    <a:pt x="932561" y="783463"/>
                  </a:cubicBezTo>
                  <a:lnTo>
                    <a:pt x="932561" y="788289"/>
                  </a:lnTo>
                  <a:lnTo>
                    <a:pt x="932561" y="783463"/>
                  </a:lnTo>
                  <a:moveTo>
                    <a:pt x="932561" y="792988"/>
                  </a:moveTo>
                  <a:cubicBezTo>
                    <a:pt x="421513" y="792861"/>
                    <a:pt x="0" y="618109"/>
                    <a:pt x="0" y="396494"/>
                  </a:cubicBezTo>
                  <a:cubicBezTo>
                    <a:pt x="0" y="174879"/>
                    <a:pt x="421513" y="0"/>
                    <a:pt x="932434" y="0"/>
                  </a:cubicBezTo>
                  <a:cubicBezTo>
                    <a:pt x="1250442" y="0"/>
                    <a:pt x="1531747" y="67437"/>
                    <a:pt x="1700022" y="170815"/>
                  </a:cubicBezTo>
                  <a:lnTo>
                    <a:pt x="1697482" y="174879"/>
                  </a:lnTo>
                  <a:lnTo>
                    <a:pt x="1700022" y="170815"/>
                  </a:lnTo>
                  <a:cubicBezTo>
                    <a:pt x="1699768" y="170688"/>
                    <a:pt x="1699641" y="170688"/>
                    <a:pt x="1699641" y="170688"/>
                  </a:cubicBezTo>
                  <a:cubicBezTo>
                    <a:pt x="1699895" y="170815"/>
                    <a:pt x="1700784" y="170942"/>
                    <a:pt x="1702816" y="170942"/>
                  </a:cubicBezTo>
                  <a:cubicBezTo>
                    <a:pt x="1743075" y="170942"/>
                    <a:pt x="1985518" y="109982"/>
                    <a:pt x="1986026" y="109855"/>
                  </a:cubicBezTo>
                  <a:lnTo>
                    <a:pt x="1989201" y="118745"/>
                  </a:lnTo>
                  <a:cubicBezTo>
                    <a:pt x="1988312" y="119126"/>
                    <a:pt x="1796669" y="210439"/>
                    <a:pt x="1778381" y="230759"/>
                  </a:cubicBezTo>
                  <a:cubicBezTo>
                    <a:pt x="1778000" y="231140"/>
                    <a:pt x="1777873" y="231394"/>
                    <a:pt x="1777873" y="231394"/>
                  </a:cubicBezTo>
                  <a:cubicBezTo>
                    <a:pt x="1777873" y="231394"/>
                    <a:pt x="1777873" y="231394"/>
                    <a:pt x="1777873" y="231394"/>
                  </a:cubicBezTo>
                  <a:cubicBezTo>
                    <a:pt x="1777746" y="231648"/>
                    <a:pt x="1778889" y="229362"/>
                    <a:pt x="1776984" y="227584"/>
                  </a:cubicBezTo>
                  <a:lnTo>
                    <a:pt x="1776984" y="227584"/>
                  </a:lnTo>
                  <a:lnTo>
                    <a:pt x="1776984" y="227584"/>
                  </a:lnTo>
                  <a:cubicBezTo>
                    <a:pt x="1833118" y="278384"/>
                    <a:pt x="1864995" y="335534"/>
                    <a:pt x="1864995" y="396494"/>
                  </a:cubicBezTo>
                  <a:cubicBezTo>
                    <a:pt x="1864995" y="618236"/>
                    <a:pt x="1443482" y="792988"/>
                    <a:pt x="932561" y="792988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623115" y="3528889"/>
            <a:ext cx="692086" cy="2990212"/>
            <a:chOff x="0" y="0"/>
            <a:chExt cx="692086" cy="299021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2150" cy="2990342"/>
            </a:xfrm>
            <a:custGeom>
              <a:avLst/>
              <a:gdLst/>
              <a:ahLst/>
              <a:cxnLst/>
              <a:rect l="l" t="t" r="r" b="b"/>
              <a:pathLst>
                <a:path w="692150" h="2990342">
                  <a:moveTo>
                    <a:pt x="0" y="2980690"/>
                  </a:moveTo>
                  <a:lnTo>
                    <a:pt x="687324" y="2980690"/>
                  </a:lnTo>
                  <a:lnTo>
                    <a:pt x="687324" y="2985516"/>
                  </a:lnTo>
                  <a:lnTo>
                    <a:pt x="682498" y="2985516"/>
                  </a:lnTo>
                  <a:lnTo>
                    <a:pt x="682498" y="4826"/>
                  </a:lnTo>
                  <a:lnTo>
                    <a:pt x="687324" y="4826"/>
                  </a:lnTo>
                  <a:lnTo>
                    <a:pt x="687324" y="9525"/>
                  </a:lnTo>
                  <a:lnTo>
                    <a:pt x="201422" y="9525"/>
                  </a:lnTo>
                  <a:lnTo>
                    <a:pt x="201422" y="0"/>
                  </a:lnTo>
                  <a:lnTo>
                    <a:pt x="687324" y="0"/>
                  </a:lnTo>
                  <a:lnTo>
                    <a:pt x="692150" y="0"/>
                  </a:lnTo>
                  <a:lnTo>
                    <a:pt x="692150" y="4826"/>
                  </a:lnTo>
                  <a:lnTo>
                    <a:pt x="692150" y="2985516"/>
                  </a:lnTo>
                  <a:lnTo>
                    <a:pt x="692150" y="2990342"/>
                  </a:lnTo>
                  <a:lnTo>
                    <a:pt x="687324" y="2990342"/>
                  </a:lnTo>
                  <a:lnTo>
                    <a:pt x="0" y="299034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7117156" y="9379563"/>
            <a:ext cx="396088" cy="397154"/>
            <a:chOff x="0" y="0"/>
            <a:chExt cx="396088" cy="397154"/>
          </a:xfrm>
        </p:grpSpPr>
        <p:sp>
          <p:nvSpPr>
            <p:cNvPr id="21" name="Freeform 21"/>
            <p:cNvSpPr/>
            <p:nvPr/>
          </p:nvSpPr>
          <p:spPr>
            <a:xfrm>
              <a:off x="68326" y="68326"/>
              <a:ext cx="259461" cy="260604"/>
            </a:xfrm>
            <a:custGeom>
              <a:avLst/>
              <a:gdLst/>
              <a:ahLst/>
              <a:cxnLst/>
              <a:rect l="l" t="t" r="r" b="b"/>
              <a:pathLst>
                <a:path w="259461" h="260604">
                  <a:moveTo>
                    <a:pt x="129667" y="260604"/>
                  </a:moveTo>
                  <a:cubicBezTo>
                    <a:pt x="201295" y="260604"/>
                    <a:pt x="259461" y="202311"/>
                    <a:pt x="259461" y="130302"/>
                  </a:cubicBezTo>
                  <a:cubicBezTo>
                    <a:pt x="259461" y="58293"/>
                    <a:pt x="201422" y="0"/>
                    <a:pt x="129667" y="0"/>
                  </a:cubicBezTo>
                  <a:cubicBezTo>
                    <a:pt x="57912" y="0"/>
                    <a:pt x="0" y="58293"/>
                    <a:pt x="0" y="130302"/>
                  </a:cubicBezTo>
                  <a:cubicBezTo>
                    <a:pt x="0" y="202311"/>
                    <a:pt x="58039" y="260604"/>
                    <a:pt x="129667" y="26060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63500" y="63500"/>
              <a:ext cx="269113" cy="270383"/>
            </a:xfrm>
            <a:custGeom>
              <a:avLst/>
              <a:gdLst/>
              <a:ahLst/>
              <a:cxnLst/>
              <a:rect l="l" t="t" r="r" b="b"/>
              <a:pathLst>
                <a:path w="269113" h="270383">
                  <a:moveTo>
                    <a:pt x="134493" y="260604"/>
                  </a:moveTo>
                  <a:cubicBezTo>
                    <a:pt x="203581" y="260604"/>
                    <a:pt x="259461" y="204470"/>
                    <a:pt x="259461" y="135001"/>
                  </a:cubicBezTo>
                  <a:lnTo>
                    <a:pt x="264287" y="135001"/>
                  </a:lnTo>
                  <a:lnTo>
                    <a:pt x="259461" y="135001"/>
                  </a:lnTo>
                  <a:cubicBezTo>
                    <a:pt x="259461" y="65659"/>
                    <a:pt x="203454" y="9398"/>
                    <a:pt x="134493" y="9398"/>
                  </a:cubicBezTo>
                  <a:lnTo>
                    <a:pt x="134493" y="4826"/>
                  </a:lnTo>
                  <a:lnTo>
                    <a:pt x="134493" y="9652"/>
                  </a:lnTo>
                  <a:cubicBezTo>
                    <a:pt x="65405" y="9652"/>
                    <a:pt x="9525" y="65786"/>
                    <a:pt x="9525" y="135255"/>
                  </a:cubicBezTo>
                  <a:lnTo>
                    <a:pt x="4826" y="135255"/>
                  </a:lnTo>
                  <a:lnTo>
                    <a:pt x="9652" y="135255"/>
                  </a:lnTo>
                  <a:cubicBezTo>
                    <a:pt x="9652" y="204597"/>
                    <a:pt x="65659" y="260858"/>
                    <a:pt x="134620" y="260858"/>
                  </a:cubicBezTo>
                  <a:lnTo>
                    <a:pt x="134620" y="265684"/>
                  </a:lnTo>
                  <a:lnTo>
                    <a:pt x="134620" y="260858"/>
                  </a:lnTo>
                  <a:moveTo>
                    <a:pt x="134620" y="270383"/>
                  </a:moveTo>
                  <a:cubicBezTo>
                    <a:pt x="60198" y="270129"/>
                    <a:pt x="0" y="209677"/>
                    <a:pt x="0" y="135128"/>
                  </a:cubicBezTo>
                  <a:cubicBezTo>
                    <a:pt x="0" y="60579"/>
                    <a:pt x="60198" y="0"/>
                    <a:pt x="134493" y="0"/>
                  </a:cubicBezTo>
                  <a:cubicBezTo>
                    <a:pt x="208788" y="0"/>
                    <a:pt x="269113" y="60452"/>
                    <a:pt x="269113" y="135128"/>
                  </a:cubicBezTo>
                  <a:cubicBezTo>
                    <a:pt x="269113" y="209804"/>
                    <a:pt x="208915" y="270129"/>
                    <a:pt x="134493" y="270129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7272604" y="9417177"/>
            <a:ext cx="95250" cy="25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spc="-39">
                <a:solidFill>
                  <a:srgbClr val="231F20"/>
                </a:solidFill>
                <a:latin typeface="IBM Plex Sans Condensed Bold"/>
              </a:rPr>
              <a:t>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8196" y="540210"/>
            <a:ext cx="667350" cy="183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¡Que bien Chela! puedo hacer ejercicio en cualquier parte, no importa si no tengo equipo </a:t>
            </a:r>
          </a:p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ni ropa especial.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6023" y="3590564"/>
            <a:ext cx="1613259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Aunque a veces </a:t>
            </a:r>
          </a:p>
          <a:p>
            <a:pPr algn="just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me duelan los pies voy a procurar empezar por lo menos con 10 minutos...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40770" y="6730042"/>
            <a:ext cx="1309487" cy="84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Y aunque </a:t>
            </a:r>
          </a:p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tengamos diabetes, podemos hacer cualquier actividad con los cuidados adecuados.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88088" y="704917"/>
            <a:ext cx="2210886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¡Claro Goyo! </a:t>
            </a:r>
          </a:p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lo importante es tener voluntad </a:t>
            </a:r>
          </a:p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de hacerlo y saber que ayudará a tu salud.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71882" y="3654409"/>
            <a:ext cx="1690507" cy="70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Eso si Goyo, </a:t>
            </a:r>
          </a:p>
          <a:p>
            <a:pPr algn="ctr"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¡Con los pies no se juega! las personas con diabetes debemos tener más cuidado.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20152-2488-22E7-F748-B1772C872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D720F-572C-EE18-3297-9A49D194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49" y="457200"/>
            <a:ext cx="739140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36939-F4C6-A1D1-FCD8-94BD2482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4A7F0-4B2C-8CB3-E7FC-7B36952CE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76" y="152400"/>
            <a:ext cx="765462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DF0E7-5398-A451-2477-2846B1F80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200" y="0"/>
            <a:ext cx="73913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E8C1E-86A5-3F6A-C539-F329B61D1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4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142BD-BA3B-A9A4-ECAE-BD37BDFE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7467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0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0D31BD3-47B0-C3F0-B816-FA7C100C268E}"/>
              </a:ext>
            </a:extLst>
          </p:cNvPr>
          <p:cNvGrpSpPr/>
          <p:nvPr/>
        </p:nvGrpSpPr>
        <p:grpSpPr>
          <a:xfrm>
            <a:off x="270880" y="2495460"/>
            <a:ext cx="7501520" cy="7296296"/>
            <a:chOff x="113391" y="2397664"/>
            <a:chExt cx="7501520" cy="72962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5B7FA7-27BB-54CE-E00A-174763F03045}"/>
                </a:ext>
              </a:extLst>
            </p:cNvPr>
            <p:cNvSpPr/>
            <p:nvPr/>
          </p:nvSpPr>
          <p:spPr>
            <a:xfrm>
              <a:off x="130551" y="2397664"/>
              <a:ext cx="2447090" cy="1778751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49299C-B495-A6AF-B306-8981A536A533}"/>
                </a:ext>
              </a:extLst>
            </p:cNvPr>
            <p:cNvSpPr/>
            <p:nvPr/>
          </p:nvSpPr>
          <p:spPr>
            <a:xfrm>
              <a:off x="272101" y="409830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Glucosa en la sangre</a:t>
              </a:r>
              <a:b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</a:b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Glucose</a:t>
              </a: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in </a:t>
              </a: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blood</a:t>
              </a:r>
              <a:endParaRPr lang="en-US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6E9CBE-2FE9-84DD-2238-072568111F29}"/>
                </a:ext>
              </a:extLst>
            </p:cNvPr>
            <p:cNvSpPr/>
            <p:nvPr/>
          </p:nvSpPr>
          <p:spPr>
            <a:xfrm>
              <a:off x="1188171" y="6387623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C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Tipos de alimentos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B6C25-32C7-184A-392E-94C4E55BFEBC}"/>
                </a:ext>
              </a:extLst>
            </p:cNvPr>
            <p:cNvSpPr/>
            <p:nvPr/>
          </p:nvSpPr>
          <p:spPr>
            <a:xfrm>
              <a:off x="5391214" y="4889135"/>
              <a:ext cx="1908931" cy="1835509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85C9EE-1AAB-52B9-79A4-B61D4B901C82}"/>
                </a:ext>
              </a:extLst>
            </p:cNvPr>
            <p:cNvSpPr/>
            <p:nvPr/>
          </p:nvSpPr>
          <p:spPr>
            <a:xfrm>
              <a:off x="5192909" y="6720120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Cuidado de pies</a:t>
              </a:r>
              <a:b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</a:b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Foot</a:t>
              </a: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care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680E8E-8E3B-6B7E-D5B1-7E4142EC9BA4}"/>
                </a:ext>
              </a:extLst>
            </p:cNvPr>
            <p:cNvSpPr/>
            <p:nvPr/>
          </p:nvSpPr>
          <p:spPr>
            <a:xfrm>
              <a:off x="113391" y="7572129"/>
              <a:ext cx="2675566" cy="19772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E5EABF-A399-7DCA-AB2F-978E70111F1B}"/>
                </a:ext>
              </a:extLst>
            </p:cNvPr>
            <p:cNvSpPr/>
            <p:nvPr/>
          </p:nvSpPr>
          <p:spPr>
            <a:xfrm>
              <a:off x="298404" y="7024234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C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Control de peso</a:t>
              </a:r>
              <a:b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</a:b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Weight</a:t>
              </a: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control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9FB02F-1E1B-664C-9B11-863D885927CB}"/>
                </a:ext>
              </a:extLst>
            </p:cNvPr>
            <p:cNvSpPr/>
            <p:nvPr/>
          </p:nvSpPr>
          <p:spPr>
            <a:xfrm>
              <a:off x="3150880" y="7716727"/>
              <a:ext cx="2675566" cy="197723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A17B11-D97A-D1E3-8A00-02AE2F3DC59C}"/>
                </a:ext>
              </a:extLst>
            </p:cNvPr>
            <p:cNvSpPr/>
            <p:nvPr/>
          </p:nvSpPr>
          <p:spPr>
            <a:xfrm>
              <a:off x="5309371" y="913990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PR" sz="17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Higiene oral</a:t>
              </a:r>
              <a:br>
                <a:rPr lang="es-PR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700" kern="120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Oral hygiene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B32C20F-B0CB-3906-AECF-4DF5659EFE03}"/>
              </a:ext>
            </a:extLst>
          </p:cNvPr>
          <p:cNvSpPr txBox="1">
            <a:spLocks/>
          </p:cNvSpPr>
          <p:nvPr/>
        </p:nvSpPr>
        <p:spPr>
          <a:xfrm>
            <a:off x="0" y="288372"/>
            <a:ext cx="7772400" cy="1778751"/>
          </a:xfrm>
          <a:prstGeom prst="rect">
            <a:avLst/>
          </a:prstGeom>
          <a:solidFill>
            <a:srgbClr val="6ABC64"/>
          </a:solidFill>
        </p:spPr>
        <p:txBody>
          <a:bodyPr vert="horz" lIns="58293" tIns="29146" rIns="58293" bIns="29146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5288" defTabSz="582930"/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podría</a:t>
            </a:r>
            <a:r>
              <a:rPr lang="en-US" sz="2400" b="1" dirty="0"/>
              <a:t> usar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libro</a:t>
            </a:r>
            <a:r>
              <a:rPr lang="en-US" sz="2400" b="1" dirty="0"/>
              <a:t> </a:t>
            </a:r>
            <a:r>
              <a:rPr lang="en-US" sz="2400" b="1" dirty="0" err="1"/>
              <a:t>cómico</a:t>
            </a:r>
            <a:r>
              <a:rPr lang="en-US" sz="2400" b="1" dirty="0"/>
              <a:t> para </a:t>
            </a:r>
            <a:r>
              <a:rPr lang="en-US" sz="2400" b="1" dirty="0" err="1"/>
              <a:t>ayudar</a:t>
            </a:r>
            <a:r>
              <a:rPr lang="en-US" sz="2400" b="1" dirty="0"/>
              <a:t> a las personas a </a:t>
            </a:r>
            <a:r>
              <a:rPr lang="en-US" sz="2400" b="1" dirty="0" err="1"/>
              <a:t>entender</a:t>
            </a: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>
                <a:solidFill>
                  <a:schemeClr val="bg1"/>
                </a:solidFill>
              </a:rPr>
              <a:t>How could you use the comic book to help people understand...
</a:t>
            </a:r>
          </a:p>
          <a:p>
            <a:pPr algn="ctr" defTabSz="582930"/>
            <a:r>
              <a:rPr lang="es-PR" sz="2295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Conceptos básicos- </a:t>
            </a:r>
            <a:r>
              <a:rPr lang="es-PR" sz="22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Basic </a:t>
            </a:r>
            <a:r>
              <a:rPr lang="es-PR" sz="229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concepts</a:t>
            </a:r>
            <a:endParaRPr lang="es-PR" sz="22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0DF114-23CD-E177-D254-B02734783C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19" y="4899656"/>
            <a:ext cx="3046419" cy="1621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37B5C-179E-F767-F718-8FABB050D389}"/>
              </a:ext>
            </a:extLst>
          </p:cNvPr>
          <p:cNvSpPr txBox="1"/>
          <p:nvPr/>
        </p:nvSpPr>
        <p:spPr>
          <a:xfrm>
            <a:off x="86690" y="224626"/>
            <a:ext cx="7416097" cy="1003507"/>
          </a:xfrm>
          <a:prstGeom prst="rect">
            <a:avLst/>
          </a:prstGeom>
        </p:spPr>
        <p:txBody>
          <a:bodyPr vert="horz" lIns="58293" tIns="29146" rIns="58293" bIns="29146" rtlCol="0"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C7F8A58-E03D-7359-AEFF-1841BFB05894}"/>
              </a:ext>
            </a:extLst>
          </p:cNvPr>
          <p:cNvSpPr/>
          <p:nvPr/>
        </p:nvSpPr>
        <p:spPr>
          <a:xfrm>
            <a:off x="3717464" y="2308519"/>
            <a:ext cx="3208672" cy="554059"/>
          </a:xfrm>
          <a:custGeom>
            <a:avLst/>
            <a:gdLst>
              <a:gd name="connsiteX0" fmla="*/ 0 w 2305540"/>
              <a:gd name="connsiteY0" fmla="*/ 0 h 554059"/>
              <a:gd name="connsiteX1" fmla="*/ 2305540 w 2305540"/>
              <a:gd name="connsiteY1" fmla="*/ 0 h 554059"/>
              <a:gd name="connsiteX2" fmla="*/ 2305540 w 2305540"/>
              <a:gd name="connsiteY2" fmla="*/ 554059 h 554059"/>
              <a:gd name="connsiteX3" fmla="*/ 0 w 2305540"/>
              <a:gd name="connsiteY3" fmla="*/ 554059 h 554059"/>
              <a:gd name="connsiteX4" fmla="*/ 0 w 2305540"/>
              <a:gd name="connsiteY4" fmla="*/ 0 h 55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540" h="554059">
                <a:moveTo>
                  <a:pt x="0" y="0"/>
                </a:moveTo>
                <a:lnTo>
                  <a:pt x="2305540" y="0"/>
                </a:lnTo>
                <a:lnTo>
                  <a:pt x="2305540" y="554059"/>
                </a:lnTo>
                <a:lnTo>
                  <a:pt x="0" y="554059"/>
                </a:lnTo>
                <a:lnTo>
                  <a:pt x="0" y="0"/>
                </a:lnTo>
                <a:close/>
              </a:path>
            </a:pathLst>
          </a:custGeom>
          <a:solidFill>
            <a:srgbClr val="63BE7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85" tIns="32385" rIns="32385" bIns="3238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s-AR" alt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Autocuidado y salud mental</a:t>
            </a:r>
            <a:br>
              <a:rPr lang="es-AR" altLang="en-US" sz="1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</a:br>
            <a:r>
              <a:rPr lang="es-AR" altLang="en-US" sz="1700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Selfcare</a:t>
            </a:r>
            <a:r>
              <a:rPr lang="es-AR" altLang="en-US" sz="1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and mental </a:t>
            </a:r>
            <a:r>
              <a:rPr lang="es-AR" altLang="en-US" sz="1700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health</a:t>
            </a:r>
            <a:endParaRPr lang="en-US" sz="1700" kern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F1C3B-1948-AD25-9261-48E8EA1DE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679" y="2844135"/>
            <a:ext cx="2214243" cy="16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0D31BD3-47B0-C3F0-B816-FA7C100C268E}"/>
              </a:ext>
            </a:extLst>
          </p:cNvPr>
          <p:cNvGrpSpPr/>
          <p:nvPr/>
        </p:nvGrpSpPr>
        <p:grpSpPr>
          <a:xfrm>
            <a:off x="288040" y="2341591"/>
            <a:ext cx="7574261" cy="7397340"/>
            <a:chOff x="40650" y="2296620"/>
            <a:chExt cx="7574261" cy="73973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5B7FA7-27BB-54CE-E00A-174763F03045}"/>
                </a:ext>
              </a:extLst>
            </p:cNvPr>
            <p:cNvSpPr/>
            <p:nvPr/>
          </p:nvSpPr>
          <p:spPr>
            <a:xfrm>
              <a:off x="40650" y="2511130"/>
              <a:ext cx="2675566" cy="1977233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49299C-B495-A6AF-B306-8981A536A533}"/>
                </a:ext>
              </a:extLst>
            </p:cNvPr>
            <p:cNvSpPr/>
            <p:nvPr/>
          </p:nvSpPr>
          <p:spPr>
            <a:xfrm>
              <a:off x="931940" y="452011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C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Glucosa en la sangre</a:t>
              </a:r>
              <a:b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</a:b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Glucose</a:t>
              </a: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in </a:t>
              </a: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blood</a:t>
              </a:r>
              <a:endParaRPr lang="en-US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6E9CBE-2FE9-84DD-2238-072568111F29}"/>
                </a:ext>
              </a:extLst>
            </p:cNvPr>
            <p:cNvSpPr/>
            <p:nvPr/>
          </p:nvSpPr>
          <p:spPr>
            <a:xfrm>
              <a:off x="3520906" y="2296620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Alimentación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B6C25-32C7-184A-392E-94C4E55BFEBC}"/>
                </a:ext>
              </a:extLst>
            </p:cNvPr>
            <p:cNvSpPr/>
            <p:nvPr/>
          </p:nvSpPr>
          <p:spPr>
            <a:xfrm>
              <a:off x="3786575" y="5042228"/>
              <a:ext cx="2675566" cy="197723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85C9EE-1AAB-52B9-79A4-B61D4B901C82}"/>
                </a:ext>
              </a:extLst>
            </p:cNvPr>
            <p:cNvSpPr/>
            <p:nvPr/>
          </p:nvSpPr>
          <p:spPr>
            <a:xfrm>
              <a:off x="4908919" y="7069690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C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Cuidado de pies</a:t>
              </a:r>
              <a:b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</a:b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Foot</a:t>
              </a: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care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680E8E-8E3B-6B7E-D5B1-7E4142EC9BA4}"/>
                </a:ext>
              </a:extLst>
            </p:cNvPr>
            <p:cNvSpPr/>
            <p:nvPr/>
          </p:nvSpPr>
          <p:spPr>
            <a:xfrm>
              <a:off x="216777" y="7162668"/>
              <a:ext cx="2675566" cy="19772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E5EABF-A399-7DCA-AB2F-978E70111F1B}"/>
                </a:ext>
              </a:extLst>
            </p:cNvPr>
            <p:cNvSpPr/>
            <p:nvPr/>
          </p:nvSpPr>
          <p:spPr>
            <a:xfrm>
              <a:off x="830033" y="657686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C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Control de peso</a:t>
              </a:r>
              <a:b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</a:br>
              <a:r>
                <a:rPr lang="es-AR" altLang="en-US" sz="1700" kern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Weight</a:t>
              </a:r>
              <a:r>
                <a:rPr lang="es-AR" altLang="en-US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control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9FB02F-1E1B-664C-9B11-863D885927CB}"/>
                </a:ext>
              </a:extLst>
            </p:cNvPr>
            <p:cNvSpPr/>
            <p:nvPr/>
          </p:nvSpPr>
          <p:spPr>
            <a:xfrm>
              <a:off x="3150880" y="7716727"/>
              <a:ext cx="2675566" cy="197723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A17B11-D97A-D1E3-8A00-02AE2F3DC59C}"/>
                </a:ext>
              </a:extLst>
            </p:cNvPr>
            <p:cNvSpPr/>
            <p:nvPr/>
          </p:nvSpPr>
          <p:spPr>
            <a:xfrm>
              <a:off x="5309371" y="913990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C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PR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Higiene oral</a:t>
              </a:r>
              <a:br>
                <a:rPr lang="es-PR" sz="17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700" kern="120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Oral hygiene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B32C20F-B0CB-3906-AECF-4DF5659EFE03}"/>
              </a:ext>
            </a:extLst>
          </p:cNvPr>
          <p:cNvSpPr txBox="1">
            <a:spLocks/>
          </p:cNvSpPr>
          <p:nvPr/>
        </p:nvSpPr>
        <p:spPr>
          <a:xfrm>
            <a:off x="0" y="319469"/>
            <a:ext cx="7772400" cy="1868897"/>
          </a:xfrm>
          <a:prstGeom prst="rect">
            <a:avLst/>
          </a:prstGeom>
          <a:solidFill>
            <a:srgbClr val="6ABC64"/>
          </a:solidFill>
        </p:spPr>
        <p:txBody>
          <a:bodyPr vert="horz" lIns="58293" tIns="29146" rIns="58293" bIns="29146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82930"/>
            <a:endParaRPr lang="es-PR" sz="2295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</a:endParaRPr>
          </a:p>
          <a:p>
            <a:pPr marL="61913"/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podría</a:t>
            </a:r>
            <a:r>
              <a:rPr lang="en-US" sz="2400" b="1" dirty="0"/>
              <a:t> usar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libro</a:t>
            </a:r>
            <a:r>
              <a:rPr lang="en-US" sz="2400" b="1" dirty="0"/>
              <a:t> </a:t>
            </a:r>
            <a:r>
              <a:rPr lang="en-US" sz="2400" b="1" dirty="0" err="1"/>
              <a:t>cómico</a:t>
            </a:r>
            <a:r>
              <a:rPr lang="en-US" sz="2400" b="1" dirty="0"/>
              <a:t> para </a:t>
            </a:r>
            <a:r>
              <a:rPr lang="en-US" sz="2400" b="1" dirty="0" err="1"/>
              <a:t>ayudar</a:t>
            </a:r>
            <a:r>
              <a:rPr lang="en-US" sz="2400" b="1" dirty="0"/>
              <a:t> en </a:t>
            </a:r>
            <a:r>
              <a:rPr lang="en-US" sz="2400" b="1" dirty="0" err="1"/>
              <a:t>el</a:t>
            </a:r>
            <a:r>
              <a:rPr lang="en-US" sz="2400" b="1" dirty="0"/>
              <a:t> …</a:t>
            </a:r>
          </a:p>
          <a:p>
            <a:pPr marL="228600"/>
            <a:endParaRPr lang="en-US" sz="2400" b="1" dirty="0">
              <a:solidFill>
                <a:schemeClr val="bg1"/>
              </a:solidFill>
            </a:endParaRPr>
          </a:p>
          <a:p>
            <a:pPr marL="228600"/>
            <a:r>
              <a:rPr lang="en-US" sz="2400" b="1" dirty="0">
                <a:solidFill>
                  <a:schemeClr val="bg1"/>
                </a:solidFill>
              </a:rPr>
              <a:t>How could you use the comic book to help with …?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s-PR" sz="2295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</a:endParaRPr>
          </a:p>
          <a:p>
            <a:pPr algn="ctr" defTabSz="582930"/>
            <a:r>
              <a:rPr lang="es-PR" sz="2295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Monitoreo y control - </a:t>
            </a:r>
            <a:r>
              <a:rPr lang="es-PR" sz="229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Monitoring</a:t>
            </a:r>
            <a:r>
              <a:rPr lang="es-PR" sz="22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 and control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0DF114-23CD-E177-D254-B02734783C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941" y="3005383"/>
            <a:ext cx="3046419" cy="1621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37B5C-179E-F767-F718-8FABB050D389}"/>
              </a:ext>
            </a:extLst>
          </p:cNvPr>
          <p:cNvSpPr txBox="1"/>
          <p:nvPr/>
        </p:nvSpPr>
        <p:spPr>
          <a:xfrm>
            <a:off x="274124" y="427380"/>
            <a:ext cx="7187725" cy="775244"/>
          </a:xfrm>
          <a:prstGeom prst="rect">
            <a:avLst/>
          </a:prstGeom>
        </p:spPr>
        <p:txBody>
          <a:bodyPr vert="horz" lIns="58293" tIns="29146" rIns="58293" bIns="29146" rtlCol="0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55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0809C3D-8CCD-68C5-BC99-F9D8954E3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58254E-E6A5-7B79-6C07-EDCB71C0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74" y="7840116"/>
            <a:ext cx="2619375" cy="174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D31BD3-47B0-C3F0-B816-FA7C100C268E}"/>
              </a:ext>
            </a:extLst>
          </p:cNvPr>
          <p:cNvGrpSpPr/>
          <p:nvPr/>
        </p:nvGrpSpPr>
        <p:grpSpPr>
          <a:xfrm>
            <a:off x="932673" y="2248080"/>
            <a:ext cx="5963929" cy="7810320"/>
            <a:chOff x="547119" y="2277822"/>
            <a:chExt cx="5963929" cy="781032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49299C-B495-A6AF-B306-8981A536A533}"/>
                </a:ext>
              </a:extLst>
            </p:cNvPr>
            <p:cNvSpPr/>
            <p:nvPr/>
          </p:nvSpPr>
          <p:spPr>
            <a:xfrm>
              <a:off x="547119" y="3741030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Durante las visitas </a:t>
              </a:r>
              <a:endParaRPr lang="en-US" sz="1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6E9CBE-2FE9-84DD-2238-072568111F29}"/>
                </a:ext>
              </a:extLst>
            </p:cNvPr>
            <p:cNvSpPr/>
            <p:nvPr/>
          </p:nvSpPr>
          <p:spPr>
            <a:xfrm>
              <a:off x="4174971" y="2277822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En ferias de salud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85C9EE-1AAB-52B9-79A4-B61D4B901C82}"/>
                </a:ext>
              </a:extLst>
            </p:cNvPr>
            <p:cNvSpPr/>
            <p:nvPr/>
          </p:nvSpPr>
          <p:spPr>
            <a:xfrm>
              <a:off x="4146139" y="659448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Dejar tarea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E5EABF-A399-7DCA-AB2F-978E70111F1B}"/>
                </a:ext>
              </a:extLst>
            </p:cNvPr>
            <p:cNvSpPr/>
            <p:nvPr/>
          </p:nvSpPr>
          <p:spPr>
            <a:xfrm>
              <a:off x="547119" y="7657171"/>
              <a:ext cx="2305540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s-AR" altLang="en-US" sz="170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Presentaciónes</a:t>
              </a:r>
              <a:r>
                <a:rPr lang="es-AR" alt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 pitchFamily="34" charset="0"/>
                </a:rPr>
                <a:t> virtuales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A17B11-D97A-D1E3-8A00-02AE2F3DC59C}"/>
                </a:ext>
              </a:extLst>
            </p:cNvPr>
            <p:cNvSpPr/>
            <p:nvPr/>
          </p:nvSpPr>
          <p:spPr>
            <a:xfrm>
              <a:off x="3805056" y="9534083"/>
              <a:ext cx="2705992" cy="554059"/>
            </a:xfrm>
            <a:custGeom>
              <a:avLst/>
              <a:gdLst>
                <a:gd name="connsiteX0" fmla="*/ 0 w 2305540"/>
                <a:gd name="connsiteY0" fmla="*/ 0 h 554059"/>
                <a:gd name="connsiteX1" fmla="*/ 2305540 w 2305540"/>
                <a:gd name="connsiteY1" fmla="*/ 0 h 554059"/>
                <a:gd name="connsiteX2" fmla="*/ 2305540 w 2305540"/>
                <a:gd name="connsiteY2" fmla="*/ 554059 h 554059"/>
                <a:gd name="connsiteX3" fmla="*/ 0 w 2305540"/>
                <a:gd name="connsiteY3" fmla="*/ 554059 h 554059"/>
                <a:gd name="connsiteX4" fmla="*/ 0 w 2305540"/>
                <a:gd name="connsiteY4" fmla="*/ 0 h 5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40" h="554059">
                  <a:moveTo>
                    <a:pt x="0" y="0"/>
                  </a:moveTo>
                  <a:lnTo>
                    <a:pt x="2305540" y="0"/>
                  </a:lnTo>
                  <a:lnTo>
                    <a:pt x="2305540" y="554059"/>
                  </a:lnTo>
                  <a:lnTo>
                    <a:pt x="0" y="55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E7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Como </a:t>
              </a:r>
              <a:r>
                <a:rPr lang="en-US" sz="170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cuento</a:t>
              </a:r>
              <a:r>
                <a:rPr 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170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17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70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niNos</a:t>
              </a:r>
              <a:endParaRPr lang="en-US" sz="1700" kern="12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B32C20F-B0CB-3906-AECF-4DF5659EFE03}"/>
              </a:ext>
            </a:extLst>
          </p:cNvPr>
          <p:cNvSpPr txBox="1">
            <a:spLocks/>
          </p:cNvSpPr>
          <p:nvPr/>
        </p:nvSpPr>
        <p:spPr>
          <a:xfrm>
            <a:off x="0" y="302102"/>
            <a:ext cx="7772400" cy="1303645"/>
          </a:xfrm>
          <a:prstGeom prst="rect">
            <a:avLst/>
          </a:prstGeom>
          <a:solidFill>
            <a:srgbClr val="6ABC64"/>
          </a:solidFill>
        </p:spPr>
        <p:txBody>
          <a:bodyPr vert="horz" lIns="58293" tIns="29146" rIns="58293" bIns="2914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82930"/>
            <a:endParaRPr lang="es-PR" sz="2295" b="1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37B5C-179E-F767-F718-8FABB050D389}"/>
              </a:ext>
            </a:extLst>
          </p:cNvPr>
          <p:cNvSpPr txBox="1"/>
          <p:nvPr/>
        </p:nvSpPr>
        <p:spPr>
          <a:xfrm>
            <a:off x="121920" y="449033"/>
            <a:ext cx="7528560" cy="1196221"/>
          </a:xfrm>
          <a:prstGeom prst="rect">
            <a:avLst/>
          </a:prstGeom>
        </p:spPr>
        <p:txBody>
          <a:bodyPr vert="horz" lIns="58293" tIns="29146" rIns="58293" bIns="29146" rtlCol="0">
            <a:noAutofit/>
          </a:bodyPr>
          <a:lstStyle/>
          <a:p>
            <a:pPr marL="0" indent="0">
              <a:buNone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y 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podría</a:t>
            </a:r>
            <a:r>
              <a:rPr lang="en-US" sz="2000" b="1" dirty="0"/>
              <a:t> usar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libro</a:t>
            </a:r>
            <a:r>
              <a:rPr lang="en-US" sz="2000" b="1" dirty="0"/>
              <a:t> </a:t>
            </a:r>
            <a:r>
              <a:rPr lang="en-US" sz="2000" b="1" dirty="0" err="1"/>
              <a:t>cómico</a:t>
            </a:r>
            <a:r>
              <a:rPr lang="en-US" sz="2000" b="1" dirty="0"/>
              <a:t> en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trabajo</a:t>
            </a:r>
            <a:r>
              <a:rPr lang="en-US" sz="2000" b="1" dirty="0"/>
              <a:t>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How and when could you use the comic book in your work...</a:t>
            </a:r>
            <a:r>
              <a:rPr lang="en-US" sz="2000" b="1" dirty="0"/>
              <a:t>
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C6BEF-EB80-A0ED-7112-1D526FB2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64" y="2834576"/>
            <a:ext cx="278130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5ED30-B3ED-AA06-CDE2-7DAB53F49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70" y="1977102"/>
            <a:ext cx="2619375" cy="1743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456F03-F511-AA26-351A-4A427320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67" y="8115300"/>
            <a:ext cx="3709826" cy="1545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C1CF5D-0134-FC42-ECD9-7B8248A7F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482" y="5012164"/>
            <a:ext cx="2952750" cy="1552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1E7331-451E-951D-37D6-38B8A0971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53" y="4636700"/>
            <a:ext cx="1743075" cy="261937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DE4B2C-FB9A-DB73-6F1D-F70C4266DB05}"/>
              </a:ext>
            </a:extLst>
          </p:cNvPr>
          <p:cNvSpPr/>
          <p:nvPr/>
        </p:nvSpPr>
        <p:spPr>
          <a:xfrm>
            <a:off x="874605" y="4502544"/>
            <a:ext cx="2305540" cy="554059"/>
          </a:xfrm>
          <a:custGeom>
            <a:avLst/>
            <a:gdLst>
              <a:gd name="connsiteX0" fmla="*/ 0 w 2305540"/>
              <a:gd name="connsiteY0" fmla="*/ 0 h 554059"/>
              <a:gd name="connsiteX1" fmla="*/ 2305540 w 2305540"/>
              <a:gd name="connsiteY1" fmla="*/ 0 h 554059"/>
              <a:gd name="connsiteX2" fmla="*/ 2305540 w 2305540"/>
              <a:gd name="connsiteY2" fmla="*/ 554059 h 554059"/>
              <a:gd name="connsiteX3" fmla="*/ 0 w 2305540"/>
              <a:gd name="connsiteY3" fmla="*/ 554059 h 554059"/>
              <a:gd name="connsiteX4" fmla="*/ 0 w 2305540"/>
              <a:gd name="connsiteY4" fmla="*/ 0 h 55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540" h="554059">
                <a:moveTo>
                  <a:pt x="0" y="0"/>
                </a:moveTo>
                <a:lnTo>
                  <a:pt x="2305540" y="0"/>
                </a:lnTo>
                <a:lnTo>
                  <a:pt x="2305540" y="554059"/>
                </a:lnTo>
                <a:lnTo>
                  <a:pt x="0" y="554059"/>
                </a:lnTo>
                <a:lnTo>
                  <a:pt x="0" y="0"/>
                </a:lnTo>
                <a:close/>
              </a:path>
            </a:pathLst>
          </a:custGeom>
          <a:solidFill>
            <a:srgbClr val="63BE7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85" tIns="32385" rIns="32385" bIns="3238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s-A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Uno a uno</a:t>
            </a:r>
            <a:endParaRPr lang="en-US" sz="17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6E9E5D-8E49-376B-96E0-288FE689AF2C}"/>
              </a:ext>
            </a:extLst>
          </p:cNvPr>
          <p:cNvSpPr/>
          <p:nvPr/>
        </p:nvSpPr>
        <p:spPr>
          <a:xfrm>
            <a:off x="-20" y="-51715"/>
            <a:ext cx="7770072" cy="2055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242FE-2462-995A-CBF6-9729894A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2" y="5447"/>
            <a:ext cx="7427911" cy="1944159"/>
          </a:xfrm>
        </p:spPr>
        <p:txBody>
          <a:bodyPr>
            <a:normAutofit/>
          </a:bodyPr>
          <a:lstStyle/>
          <a:p>
            <a:pPr algn="ctr"/>
            <a:r>
              <a:rPr lang="es-419" sz="4000" b="1" dirty="0">
                <a:solidFill>
                  <a:schemeClr val="bg1"/>
                </a:solidFill>
                <a:latin typeface="Futura Lt BT"/>
              </a:rPr>
              <a:t>Preguntas  /  Evaluación</a:t>
            </a:r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27789D20-3EED-8FE0-2B1A-12164E2676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901" y="2313032"/>
            <a:ext cx="4852018" cy="4850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40DC9-FEFC-7E9B-D316-BB90256C5332}"/>
              </a:ext>
            </a:extLst>
          </p:cNvPr>
          <p:cNvSpPr txBox="1"/>
          <p:nvPr/>
        </p:nvSpPr>
        <p:spPr>
          <a:xfrm>
            <a:off x="1409183" y="7446834"/>
            <a:ext cx="49516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Futura Lt BT"/>
                <a:cs typeface="Arial"/>
              </a:rPr>
              <a:t>¡GRACIAS!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D998E69-2730-E51A-F03D-4B0D88708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428" y="8339544"/>
            <a:ext cx="2744030" cy="14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96BE1-8E8B-44E0-8A5F-6B53926D0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3CB28-4C5B-C51C-0906-4F183E20A0CD}"/>
              </a:ext>
            </a:extLst>
          </p:cNvPr>
          <p:cNvSpPr txBox="1"/>
          <p:nvPr/>
        </p:nvSpPr>
        <p:spPr>
          <a:xfrm>
            <a:off x="5593080" y="5974080"/>
            <a:ext cx="2179300" cy="1938992"/>
          </a:xfrm>
          <a:prstGeom prst="rect">
            <a:avLst/>
          </a:prstGeom>
          <a:solidFill>
            <a:srgbClr val="6ABC6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DESCANSO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SENTIMIENTOS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REVISIONES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025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630" y="790205"/>
            <a:ext cx="6855771" cy="881318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112508" y="9390097"/>
            <a:ext cx="396088" cy="397154"/>
            <a:chOff x="0" y="0"/>
            <a:chExt cx="396088" cy="397154"/>
          </a:xfrm>
        </p:grpSpPr>
        <p:sp>
          <p:nvSpPr>
            <p:cNvPr id="4" name="Freeform 4"/>
            <p:cNvSpPr/>
            <p:nvPr/>
          </p:nvSpPr>
          <p:spPr>
            <a:xfrm>
              <a:off x="68326" y="68326"/>
              <a:ext cx="259461" cy="260604"/>
            </a:xfrm>
            <a:custGeom>
              <a:avLst/>
              <a:gdLst/>
              <a:ahLst/>
              <a:cxnLst/>
              <a:rect l="l" t="t" r="r" b="b"/>
              <a:pathLst>
                <a:path w="259461" h="260604">
                  <a:moveTo>
                    <a:pt x="129667" y="260604"/>
                  </a:moveTo>
                  <a:cubicBezTo>
                    <a:pt x="201295" y="260604"/>
                    <a:pt x="259461" y="202311"/>
                    <a:pt x="259461" y="130302"/>
                  </a:cubicBezTo>
                  <a:cubicBezTo>
                    <a:pt x="259461" y="58293"/>
                    <a:pt x="201422" y="0"/>
                    <a:pt x="129667" y="0"/>
                  </a:cubicBezTo>
                  <a:cubicBezTo>
                    <a:pt x="57912" y="0"/>
                    <a:pt x="0" y="58293"/>
                    <a:pt x="0" y="130302"/>
                  </a:cubicBezTo>
                  <a:cubicBezTo>
                    <a:pt x="0" y="202311"/>
                    <a:pt x="58039" y="260604"/>
                    <a:pt x="129667" y="26060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269113" cy="270383"/>
            </a:xfrm>
            <a:custGeom>
              <a:avLst/>
              <a:gdLst/>
              <a:ahLst/>
              <a:cxnLst/>
              <a:rect l="l" t="t" r="r" b="b"/>
              <a:pathLst>
                <a:path w="269113" h="270383">
                  <a:moveTo>
                    <a:pt x="134493" y="260604"/>
                  </a:moveTo>
                  <a:cubicBezTo>
                    <a:pt x="203581" y="260604"/>
                    <a:pt x="259461" y="204470"/>
                    <a:pt x="259461" y="135001"/>
                  </a:cubicBezTo>
                  <a:lnTo>
                    <a:pt x="264287" y="135001"/>
                  </a:lnTo>
                  <a:lnTo>
                    <a:pt x="259461" y="135001"/>
                  </a:lnTo>
                  <a:cubicBezTo>
                    <a:pt x="259461" y="65659"/>
                    <a:pt x="203454" y="9398"/>
                    <a:pt x="134493" y="9398"/>
                  </a:cubicBezTo>
                  <a:lnTo>
                    <a:pt x="134493" y="4826"/>
                  </a:lnTo>
                  <a:lnTo>
                    <a:pt x="134493" y="9652"/>
                  </a:lnTo>
                  <a:cubicBezTo>
                    <a:pt x="65405" y="9652"/>
                    <a:pt x="9525" y="65786"/>
                    <a:pt x="9525" y="135255"/>
                  </a:cubicBezTo>
                  <a:lnTo>
                    <a:pt x="4826" y="135255"/>
                  </a:lnTo>
                  <a:lnTo>
                    <a:pt x="9652" y="135255"/>
                  </a:lnTo>
                  <a:cubicBezTo>
                    <a:pt x="9652" y="204597"/>
                    <a:pt x="65659" y="260858"/>
                    <a:pt x="134620" y="260858"/>
                  </a:cubicBezTo>
                  <a:lnTo>
                    <a:pt x="134620" y="265684"/>
                  </a:lnTo>
                  <a:lnTo>
                    <a:pt x="134620" y="260858"/>
                  </a:lnTo>
                  <a:moveTo>
                    <a:pt x="134620" y="270383"/>
                  </a:moveTo>
                  <a:cubicBezTo>
                    <a:pt x="60198" y="270129"/>
                    <a:pt x="0" y="209677"/>
                    <a:pt x="0" y="135128"/>
                  </a:cubicBezTo>
                  <a:cubicBezTo>
                    <a:pt x="0" y="60579"/>
                    <a:pt x="60198" y="0"/>
                    <a:pt x="134493" y="0"/>
                  </a:cubicBezTo>
                  <a:cubicBezTo>
                    <a:pt x="208788" y="0"/>
                    <a:pt x="269113" y="60452"/>
                    <a:pt x="269113" y="135128"/>
                  </a:cubicBezTo>
                  <a:cubicBezTo>
                    <a:pt x="269113" y="209804"/>
                    <a:pt x="208915" y="270129"/>
                    <a:pt x="134493" y="270129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3498" y="443370"/>
            <a:ext cx="6716925" cy="33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spc="18">
                <a:solidFill>
                  <a:srgbClr val="231F20"/>
                </a:solidFill>
                <a:latin typeface="IBM Plex Sans Condensed Bold"/>
              </a:rPr>
              <a:t>Una comida ideal es rica en vegetales y granos integrales y baja en grasas y calorías. Usted decide que alimentos pone en su plato.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67946" y="9427712"/>
            <a:ext cx="95250" cy="25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spc="-39">
                <a:solidFill>
                  <a:srgbClr val="231F20"/>
                </a:solidFill>
                <a:latin typeface="IBM Plex Sans Condensed Bold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2112" y="5911996"/>
            <a:ext cx="935688" cy="202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PROTEÍNAS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3402" y="781450"/>
            <a:ext cx="120299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spc="19">
                <a:solidFill>
                  <a:srgbClr val="231F20"/>
                </a:solidFill>
                <a:latin typeface="IBM Plex Sans Condensed Bold"/>
              </a:rPr>
              <a:t>BEBIDAS</a:t>
            </a:r>
          </a:p>
          <a:p>
            <a:pPr>
              <a:lnSpc>
                <a:spcPts val="143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SIN AZÚCAR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7060" y="9023394"/>
            <a:ext cx="87010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BOTANAS O BOCADILLOS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034" y="2546090"/>
            <a:ext cx="2565940" cy="20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GRANOS y VEGETALES CON ALMIDÓN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70677" y="768953"/>
            <a:ext cx="906123" cy="202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FRUTAS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70677" y="2571235"/>
            <a:ext cx="906122" cy="202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VEGETALES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31564-D0A4-B1D4-03B4-27B07FF3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" r="-2" b="-2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4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318" y="651605"/>
            <a:ext cx="6953317" cy="899792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117156" y="9379563"/>
            <a:ext cx="396088" cy="397154"/>
            <a:chOff x="0" y="0"/>
            <a:chExt cx="396088" cy="397154"/>
          </a:xfrm>
        </p:grpSpPr>
        <p:sp>
          <p:nvSpPr>
            <p:cNvPr id="4" name="Freeform 4"/>
            <p:cNvSpPr/>
            <p:nvPr/>
          </p:nvSpPr>
          <p:spPr>
            <a:xfrm>
              <a:off x="68326" y="68326"/>
              <a:ext cx="259461" cy="260604"/>
            </a:xfrm>
            <a:custGeom>
              <a:avLst/>
              <a:gdLst/>
              <a:ahLst/>
              <a:cxnLst/>
              <a:rect l="l" t="t" r="r" b="b"/>
              <a:pathLst>
                <a:path w="259461" h="260604">
                  <a:moveTo>
                    <a:pt x="129667" y="260604"/>
                  </a:moveTo>
                  <a:cubicBezTo>
                    <a:pt x="201295" y="260604"/>
                    <a:pt x="259461" y="202311"/>
                    <a:pt x="259461" y="130302"/>
                  </a:cubicBezTo>
                  <a:cubicBezTo>
                    <a:pt x="259461" y="58293"/>
                    <a:pt x="201422" y="0"/>
                    <a:pt x="129667" y="0"/>
                  </a:cubicBezTo>
                  <a:cubicBezTo>
                    <a:pt x="57912" y="0"/>
                    <a:pt x="0" y="58293"/>
                    <a:pt x="0" y="130302"/>
                  </a:cubicBezTo>
                  <a:cubicBezTo>
                    <a:pt x="0" y="202311"/>
                    <a:pt x="58039" y="260604"/>
                    <a:pt x="129667" y="26060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269113" cy="270383"/>
            </a:xfrm>
            <a:custGeom>
              <a:avLst/>
              <a:gdLst/>
              <a:ahLst/>
              <a:cxnLst/>
              <a:rect l="l" t="t" r="r" b="b"/>
              <a:pathLst>
                <a:path w="269113" h="270383">
                  <a:moveTo>
                    <a:pt x="134493" y="260604"/>
                  </a:moveTo>
                  <a:cubicBezTo>
                    <a:pt x="203581" y="260604"/>
                    <a:pt x="259461" y="204470"/>
                    <a:pt x="259461" y="135001"/>
                  </a:cubicBezTo>
                  <a:lnTo>
                    <a:pt x="264287" y="135001"/>
                  </a:lnTo>
                  <a:lnTo>
                    <a:pt x="259461" y="135001"/>
                  </a:lnTo>
                  <a:cubicBezTo>
                    <a:pt x="259461" y="65659"/>
                    <a:pt x="203454" y="9398"/>
                    <a:pt x="134493" y="9398"/>
                  </a:cubicBezTo>
                  <a:lnTo>
                    <a:pt x="134493" y="4826"/>
                  </a:lnTo>
                  <a:lnTo>
                    <a:pt x="134493" y="9652"/>
                  </a:lnTo>
                  <a:cubicBezTo>
                    <a:pt x="65405" y="9652"/>
                    <a:pt x="9525" y="65786"/>
                    <a:pt x="9525" y="135255"/>
                  </a:cubicBezTo>
                  <a:lnTo>
                    <a:pt x="4826" y="135255"/>
                  </a:lnTo>
                  <a:lnTo>
                    <a:pt x="9652" y="135255"/>
                  </a:lnTo>
                  <a:cubicBezTo>
                    <a:pt x="9652" y="204597"/>
                    <a:pt x="65659" y="260858"/>
                    <a:pt x="134620" y="260858"/>
                  </a:cubicBezTo>
                  <a:lnTo>
                    <a:pt x="134620" y="265684"/>
                  </a:lnTo>
                  <a:lnTo>
                    <a:pt x="134620" y="260858"/>
                  </a:lnTo>
                  <a:moveTo>
                    <a:pt x="134620" y="270383"/>
                  </a:moveTo>
                  <a:cubicBezTo>
                    <a:pt x="60198" y="270129"/>
                    <a:pt x="0" y="209677"/>
                    <a:pt x="0" y="135128"/>
                  </a:cubicBezTo>
                  <a:cubicBezTo>
                    <a:pt x="0" y="60579"/>
                    <a:pt x="60198" y="0"/>
                    <a:pt x="134493" y="0"/>
                  </a:cubicBezTo>
                  <a:cubicBezTo>
                    <a:pt x="208788" y="0"/>
                    <a:pt x="269113" y="60452"/>
                    <a:pt x="269113" y="135128"/>
                  </a:cubicBezTo>
                  <a:cubicBezTo>
                    <a:pt x="269113" y="209804"/>
                    <a:pt x="208915" y="270129"/>
                    <a:pt x="134493" y="270129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28144" y="2585390"/>
            <a:ext cx="1610239" cy="39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99"/>
              </a:lnSpc>
            </a:pPr>
            <a:r>
              <a:rPr lang="en-US" sz="1200" spc="4">
                <a:solidFill>
                  <a:srgbClr val="231F20"/>
                </a:solidFill>
                <a:latin typeface="IBM Plex Sans"/>
              </a:rPr>
              <a:t>Bebidas energizantes, azucaradas, en polvo, de dieta y alcoholicas.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75205" y="6978929"/>
            <a:ext cx="665683" cy="42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200" spc="4">
                <a:solidFill>
                  <a:srgbClr val="231F20"/>
                </a:solidFill>
                <a:latin typeface="IBM Plex Sans"/>
              </a:rPr>
              <a:t>Pollo con pellejo o piel.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1999" y="9141638"/>
            <a:ext cx="4594993" cy="42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200" spc="4">
                <a:solidFill>
                  <a:srgbClr val="231F20"/>
                </a:solidFill>
                <a:latin typeface="IBM Plex Sans"/>
              </a:rPr>
              <a:t>Carnes de lata o con mucha grasa y sal como Spam, carnes frías como jamón, alimentos envasados con conservadores, químicos, sal y carbohidratos.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8597" y="4702769"/>
            <a:ext cx="4629379" cy="42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200" spc="4">
                <a:solidFill>
                  <a:srgbClr val="231F20"/>
                </a:solidFill>
                <a:latin typeface="IBM Plex Sans"/>
              </a:rPr>
              <a:t>Comidas grasosas, chorizo, queso, hot dogs, frijoles fritos con manteca, aceite o cualquier otra grasa, toda comida frita, tostadas, y comidas rápidas como hamburguesas, pizza, y pollo frito.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01995" y="2549976"/>
            <a:ext cx="2366743" cy="42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spc="4">
                <a:solidFill>
                  <a:srgbClr val="231F20"/>
                </a:solidFill>
                <a:latin typeface="IBM Plex Sans"/>
              </a:rPr>
              <a:t>Alimentos altos en grasa y azúcar, helados, chocolates, pasteles, galletas, papitas y frituras.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5802" y="8761019"/>
            <a:ext cx="2092052" cy="89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1200" spc="4">
                <a:solidFill>
                  <a:srgbClr val="231F20"/>
                </a:solidFill>
                <a:latin typeface="IBM Plex Sans"/>
              </a:rPr>
              <a:t>La etiqueta nutricional indica calorías, cantidad de grasa, colesterol, sodio, proteína, etc. que tiene el producto. Leerla nos ayuda a tomar decisiones saludables.</a:t>
            </a:r>
          </a:p>
          <a:p>
            <a:pPr algn="r">
              <a:lnSpc>
                <a:spcPts val="790"/>
              </a:lnSpc>
            </a:pPr>
            <a:r>
              <a:rPr lang="en-US" sz="1500" spc="-39">
                <a:solidFill>
                  <a:srgbClr val="231F20"/>
                </a:solidFill>
                <a:latin typeface="IBM Plex Sans Condensed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802" y="6936830"/>
            <a:ext cx="1004583" cy="4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spc="4">
                <a:solidFill>
                  <a:srgbClr val="231F20"/>
                </a:solidFill>
                <a:latin typeface="IBM Plex Sans"/>
              </a:rPr>
              <a:t>No más de 3 tortillas de maíz a la vez.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64618" y="388153"/>
            <a:ext cx="2152374" cy="26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22">
                <a:solidFill>
                  <a:srgbClr val="231F20"/>
                </a:solidFill>
                <a:latin typeface="IBM Plex Sans Condensed Bold"/>
              </a:rPr>
              <a:t>ALIMENTOS A EVITAR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3161" y="5714047"/>
            <a:ext cx="61583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6">
                <a:solidFill>
                  <a:srgbClr val="231F20"/>
                </a:solidFill>
                <a:latin typeface="IBM Plex Sans Condensed Bold"/>
              </a:rPr>
              <a:t>LECHE ENTERA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144C2-01A2-ABC5-675F-ACD6EDF46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F76D6-F346-0E0F-FF40-65B235F19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E646A-824C-5C12-62DB-22DD7DE72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8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b11524-1a45-4028-bde0-1f9e165b8d12">
      <Terms xmlns="http://schemas.microsoft.com/office/infopath/2007/PartnerControls"/>
    </lcf76f155ced4ddcb4097134ff3c332f>
    <TaxCatchAll xmlns="4de906e2-e1c5-45a8-9b25-5ef4b2a86d9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C554A533C6F479E90E472C93F90E8" ma:contentTypeVersion="16" ma:contentTypeDescription="Create a new document." ma:contentTypeScope="" ma:versionID="7b859f7a4a6ee953c3aef3e0704c53ae">
  <xsd:schema xmlns:xsd="http://www.w3.org/2001/XMLSchema" xmlns:xs="http://www.w3.org/2001/XMLSchema" xmlns:p="http://schemas.microsoft.com/office/2006/metadata/properties" xmlns:ns2="30b11524-1a45-4028-bde0-1f9e165b8d12" xmlns:ns3="4de906e2-e1c5-45a8-9b25-5ef4b2a86d96" targetNamespace="http://schemas.microsoft.com/office/2006/metadata/properties" ma:root="true" ma:fieldsID="b211528842bc793cd3627e2dc7196ba6" ns2:_="" ns3:_="">
    <xsd:import namespace="30b11524-1a45-4028-bde0-1f9e165b8d12"/>
    <xsd:import namespace="4de906e2-e1c5-45a8-9b25-5ef4b2a86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11524-1a45-4028-bde0-1f9e165b8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906e2-e1c5-45a8-9b25-5ef4b2a86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bffbf4-05f6-4788-ae74-3728e102ee91}" ma:internalName="TaxCatchAll" ma:showField="CatchAllData" ma:web="4de906e2-e1c5-45a8-9b25-5ef4b2a86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F9E48-5D99-438B-A4BB-9D0D9345D2F7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de906e2-e1c5-45a8-9b25-5ef4b2a86d96"/>
    <ds:schemaRef ds:uri="30b11524-1a45-4028-bde0-1f9e165b8d1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C7ACDD-C523-4D65-9671-FE12A8B96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11524-1a45-4028-bde0-1f9e165b8d12"/>
    <ds:schemaRef ds:uri="4de906e2-e1c5-45a8-9b25-5ef4b2a86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F7146A-1F57-4B08-8B87-8DE980F0C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508</Words>
  <Application>Microsoft Office PowerPoint</Application>
  <PresentationFormat>Custom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IBM Plex Sans Condensed Bold</vt:lpstr>
      <vt:lpstr>Calibri Light</vt:lpstr>
      <vt:lpstr>Arial</vt:lpstr>
      <vt:lpstr>Calibri</vt:lpstr>
      <vt:lpstr>Futura Lt BT</vt:lpstr>
      <vt:lpstr>IBM Plex Sans</vt:lpstr>
      <vt:lpstr>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Preguntas  /  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salud es mi tesoro.pdf</dc:title>
  <dc:creator>Renée E. AboAmshe</dc:creator>
  <cp:lastModifiedBy>Giovanni Lopez-Quezada</cp:lastModifiedBy>
  <cp:revision>68</cp:revision>
  <dcterms:created xsi:type="dcterms:W3CDTF">2006-08-16T00:00:00Z</dcterms:created>
  <dcterms:modified xsi:type="dcterms:W3CDTF">2023-06-23T17:43:36Z</dcterms:modified>
  <dc:identifier>DAFeszQUZrA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