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CAFF"/>
    <a:srgbClr val="FFD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33" d="100"/>
          <a:sy n="33" d="100"/>
        </p:scale>
        <p:origin x="178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5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1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6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7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6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0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9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8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1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6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>
            <a:extLst>
              <a:ext uri="{FF2B5EF4-FFF2-40B4-BE49-F238E27FC236}">
                <a16:creationId xmlns:a16="http://schemas.microsoft.com/office/drawing/2014/main" id="{55EAC147-B9D4-4080-8754-005CEB0FC384}"/>
              </a:ext>
            </a:extLst>
          </p:cNvPr>
          <p:cNvSpPr/>
          <p:nvPr/>
        </p:nvSpPr>
        <p:spPr>
          <a:xfrm>
            <a:off x="-159365" y="7791450"/>
            <a:ext cx="14034730" cy="6057899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2027042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027042 h 4697671"/>
              <a:gd name="connsiteX0" fmla="*/ 0 w 7786914"/>
              <a:gd name="connsiteY0" fmla="*/ 2189540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189540 h 469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697671">
                <a:moveTo>
                  <a:pt x="0" y="2189540"/>
                </a:moveTo>
                <a:lnTo>
                  <a:pt x="7786914" y="0"/>
                </a:lnTo>
                <a:lnTo>
                  <a:pt x="7772400" y="4697671"/>
                </a:lnTo>
                <a:lnTo>
                  <a:pt x="0" y="4697671"/>
                </a:lnTo>
                <a:lnTo>
                  <a:pt x="0" y="2189540"/>
                </a:lnTo>
                <a:close/>
              </a:path>
            </a:pathLst>
          </a:custGeom>
          <a:solidFill>
            <a:srgbClr val="FFD145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34C0F8-D400-4451-B798-D49EB3BDD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5850" y="7099738"/>
            <a:ext cx="4000500" cy="35551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7A5D00-0C91-46BA-9D3C-3E097B0D0222}"/>
              </a:ext>
            </a:extLst>
          </p:cNvPr>
          <p:cNvSpPr txBox="1"/>
          <p:nvPr/>
        </p:nvSpPr>
        <p:spPr>
          <a:xfrm>
            <a:off x="0" y="10654740"/>
            <a:ext cx="13716000" cy="34802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6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0000"/>
              </a:lnSpc>
            </a:pPr>
            <a:r>
              <a:rPr lang="en-US" sz="115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ESPERANZA</a:t>
            </a:r>
          </a:p>
        </p:txBody>
      </p:sp>
      <p:sp>
        <p:nvSpPr>
          <p:cNvPr id="8" name="Google Shape;55;p13">
            <a:extLst>
              <a:ext uri="{FF2B5EF4-FFF2-40B4-BE49-F238E27FC236}">
                <a16:creationId xmlns:a16="http://schemas.microsoft.com/office/drawing/2014/main" id="{9CE80D41-A7B0-49EC-90D5-8582CB936CB7}"/>
              </a:ext>
            </a:extLst>
          </p:cNvPr>
          <p:cNvSpPr/>
          <p:nvPr/>
        </p:nvSpPr>
        <p:spPr>
          <a:xfrm>
            <a:off x="-7276641" y="605479"/>
            <a:ext cx="5723915" cy="11330882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9" name="Google Shape;56;p13">
            <a:extLst>
              <a:ext uri="{FF2B5EF4-FFF2-40B4-BE49-F238E27FC236}">
                <a16:creationId xmlns:a16="http://schemas.microsoft.com/office/drawing/2014/main" id="{CEC7DF00-4254-44E9-A6FF-A5D424EFB83D}"/>
              </a:ext>
            </a:extLst>
          </p:cNvPr>
          <p:cNvSpPr/>
          <p:nvPr/>
        </p:nvSpPr>
        <p:spPr>
          <a:xfrm>
            <a:off x="-7276640" y="0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1" name="Google Shape;58;p13">
            <a:extLst>
              <a:ext uri="{FF2B5EF4-FFF2-40B4-BE49-F238E27FC236}">
                <a16:creationId xmlns:a16="http://schemas.microsoft.com/office/drawing/2014/main" id="{49FCB7E5-C10E-4B79-9C2A-D4965B2E6762}"/>
              </a:ext>
            </a:extLst>
          </p:cNvPr>
          <p:cNvSpPr/>
          <p:nvPr/>
        </p:nvSpPr>
        <p:spPr>
          <a:xfrm>
            <a:off x="15268724" y="8671947"/>
            <a:ext cx="6143475" cy="6796653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Use the saved image in your social media profile picture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</p:txBody>
      </p:sp>
      <p:sp>
        <p:nvSpPr>
          <p:cNvPr id="12" name="Google Shape;59;p13">
            <a:extLst>
              <a:ext uri="{FF2B5EF4-FFF2-40B4-BE49-F238E27FC236}">
                <a16:creationId xmlns:a16="http://schemas.microsoft.com/office/drawing/2014/main" id="{5791654E-D381-4E7A-B62E-BC89E9096388}"/>
              </a:ext>
            </a:extLst>
          </p:cNvPr>
          <p:cNvSpPr/>
          <p:nvPr/>
        </p:nvSpPr>
        <p:spPr>
          <a:xfrm>
            <a:off x="15268725" y="79847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3" name="Google Shape;60;p13">
            <a:extLst>
              <a:ext uri="{FF2B5EF4-FFF2-40B4-BE49-F238E27FC236}">
                <a16:creationId xmlns:a16="http://schemas.microsoft.com/office/drawing/2014/main" id="{DD0D93CE-CB05-4C83-9538-AAB98470A8E8}"/>
              </a:ext>
            </a:extLst>
          </p:cNvPr>
          <p:cNvSpPr/>
          <p:nvPr/>
        </p:nvSpPr>
        <p:spPr>
          <a:xfrm>
            <a:off x="15268725" y="-21102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6" name="Google Shape;61;p13">
            <a:extLst>
              <a:ext uri="{FF2B5EF4-FFF2-40B4-BE49-F238E27FC236}">
                <a16:creationId xmlns:a16="http://schemas.microsoft.com/office/drawing/2014/main" id="{EFDEC43C-93AC-4DC0-B10B-636226C9B8F2}"/>
              </a:ext>
            </a:extLst>
          </p:cNvPr>
          <p:cNvSpPr/>
          <p:nvPr/>
        </p:nvSpPr>
        <p:spPr>
          <a:xfrm>
            <a:off x="15268725" y="-2715729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326772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>
            <a:extLst>
              <a:ext uri="{FF2B5EF4-FFF2-40B4-BE49-F238E27FC236}">
                <a16:creationId xmlns:a16="http://schemas.microsoft.com/office/drawing/2014/main" id="{55EAC147-B9D4-4080-8754-005CEB0FC384}"/>
              </a:ext>
            </a:extLst>
          </p:cNvPr>
          <p:cNvSpPr/>
          <p:nvPr/>
        </p:nvSpPr>
        <p:spPr>
          <a:xfrm>
            <a:off x="-159365" y="7791450"/>
            <a:ext cx="14034730" cy="6057899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2027042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027042 h 4697671"/>
              <a:gd name="connsiteX0" fmla="*/ 0 w 7786914"/>
              <a:gd name="connsiteY0" fmla="*/ 2189540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189540 h 469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697671">
                <a:moveTo>
                  <a:pt x="0" y="2189540"/>
                </a:moveTo>
                <a:lnTo>
                  <a:pt x="7786914" y="0"/>
                </a:lnTo>
                <a:lnTo>
                  <a:pt x="7772400" y="4697671"/>
                </a:lnTo>
                <a:lnTo>
                  <a:pt x="0" y="4697671"/>
                </a:lnTo>
                <a:lnTo>
                  <a:pt x="0" y="218954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34C0F8-D400-4451-B798-D49EB3BDD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5850" y="7099738"/>
            <a:ext cx="4000500" cy="35551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7A5D00-0C91-46BA-9D3C-3E097B0D0222}"/>
              </a:ext>
            </a:extLst>
          </p:cNvPr>
          <p:cNvSpPr txBox="1"/>
          <p:nvPr/>
        </p:nvSpPr>
        <p:spPr>
          <a:xfrm>
            <a:off x="0" y="10654740"/>
            <a:ext cx="13716000" cy="34802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6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0000"/>
              </a:lnSpc>
            </a:pPr>
            <a:r>
              <a:rPr lang="en-US" sz="115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FORTALEZA</a:t>
            </a:r>
          </a:p>
        </p:txBody>
      </p:sp>
    </p:spTree>
    <p:extLst>
      <p:ext uri="{BB962C8B-B14F-4D97-AF65-F5344CB8AC3E}">
        <p14:creationId xmlns:p14="http://schemas.microsoft.com/office/powerpoint/2010/main" val="21989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>
            <a:extLst>
              <a:ext uri="{FF2B5EF4-FFF2-40B4-BE49-F238E27FC236}">
                <a16:creationId xmlns:a16="http://schemas.microsoft.com/office/drawing/2014/main" id="{55EAC147-B9D4-4080-8754-005CEB0FC384}"/>
              </a:ext>
            </a:extLst>
          </p:cNvPr>
          <p:cNvSpPr/>
          <p:nvPr/>
        </p:nvSpPr>
        <p:spPr>
          <a:xfrm>
            <a:off x="-159365" y="7791450"/>
            <a:ext cx="14034730" cy="6057899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2027042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027042 h 4697671"/>
              <a:gd name="connsiteX0" fmla="*/ 0 w 7786914"/>
              <a:gd name="connsiteY0" fmla="*/ 2189540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189540 h 469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697671">
                <a:moveTo>
                  <a:pt x="0" y="2189540"/>
                </a:moveTo>
                <a:lnTo>
                  <a:pt x="7786914" y="0"/>
                </a:lnTo>
                <a:lnTo>
                  <a:pt x="7772400" y="4697671"/>
                </a:lnTo>
                <a:lnTo>
                  <a:pt x="0" y="4697671"/>
                </a:lnTo>
                <a:lnTo>
                  <a:pt x="0" y="2189540"/>
                </a:lnTo>
                <a:close/>
              </a:path>
            </a:pathLst>
          </a:custGeom>
          <a:solidFill>
            <a:srgbClr val="74CA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34C0F8-D400-4451-B798-D49EB3BDD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5850" y="7099738"/>
            <a:ext cx="4000500" cy="35551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7A5D00-0C91-46BA-9D3C-3E097B0D0222}"/>
              </a:ext>
            </a:extLst>
          </p:cNvPr>
          <p:cNvSpPr txBox="1"/>
          <p:nvPr/>
        </p:nvSpPr>
        <p:spPr>
          <a:xfrm>
            <a:off x="0" y="10654740"/>
            <a:ext cx="13716000" cy="34802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6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0000"/>
              </a:lnSpc>
            </a:pPr>
            <a:r>
              <a:rPr lang="en-US" sz="115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PROTECCIÓN</a:t>
            </a:r>
          </a:p>
        </p:txBody>
      </p:sp>
    </p:spTree>
    <p:extLst>
      <p:ext uri="{BB962C8B-B14F-4D97-AF65-F5344CB8AC3E}">
        <p14:creationId xmlns:p14="http://schemas.microsoft.com/office/powerpoint/2010/main" val="19950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192</Words>
  <Application>Microsoft Office PowerPoint</Application>
  <PresentationFormat>Custom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7</cp:revision>
  <dcterms:created xsi:type="dcterms:W3CDTF">2021-05-21T17:03:07Z</dcterms:created>
  <dcterms:modified xsi:type="dcterms:W3CDTF">2021-08-25T20:17:06Z</dcterms:modified>
</cp:coreProperties>
</file>