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9" r:id="rId3"/>
    <p:sldId id="260" r:id="rId4"/>
  </p:sldIdLst>
  <p:sldSz cx="24145875" cy="24136350"/>
  <p:notesSz cx="6858000" cy="9144000"/>
  <p:embeddedFontLst>
    <p:embeddedFont>
      <p:font typeface="Arial Black" panose="020B0A04020102020204" pitchFamily="34" charset="0"/>
      <p:bold r:id="rId6"/>
    </p:embeddedFont>
    <p:embeddedFont>
      <p:font typeface="Work Sans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602">
          <p15:clr>
            <a:srgbClr val="A4A3A4"/>
          </p15:clr>
        </p15:guide>
        <p15:guide id="2" pos="7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D7C"/>
    <a:srgbClr val="407C62"/>
    <a:srgbClr val="FFD145"/>
    <a:srgbClr val="74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860" y="36"/>
      </p:cViewPr>
      <p:guideLst>
        <p:guide orient="horz" pos="7602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140" y="685800"/>
            <a:ext cx="3430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747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63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23105" y="3493987"/>
            <a:ext cx="22499700" cy="96321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23083" y="13299394"/>
            <a:ext cx="22499700" cy="3719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23083" y="5190594"/>
            <a:ext cx="22499700" cy="92139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23083" y="14792108"/>
            <a:ext cx="22499700" cy="61041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 algn="ctr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23083" y="10093063"/>
            <a:ext cx="22499700" cy="3950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760556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23083" y="2607204"/>
            <a:ext cx="7414800" cy="35463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23083" y="6520827"/>
            <a:ext cx="7414800" cy="149196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94566" y="2112371"/>
            <a:ext cx="16815000" cy="191964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72938" y="-587"/>
            <a:ext cx="12072900" cy="2413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3950" tIns="303950" rIns="303950" bIns="303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01086" y="5786788"/>
            <a:ext cx="10681800" cy="69558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01086" y="13153689"/>
            <a:ext cx="10681800" cy="5795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043367" y="3397789"/>
            <a:ext cx="10132200" cy="173397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3083" y="19852365"/>
            <a:ext cx="15840600" cy="28395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Char char="●"/>
              <a:defRPr sz="6000">
                <a:solidFill>
                  <a:schemeClr val="dk2"/>
                </a:solidFill>
              </a:defRPr>
            </a:lvl1pPr>
            <a:lvl2pPr marL="914400" lvl="1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2pPr>
            <a:lvl3pPr marL="1371600" lvl="2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3pPr>
            <a:lvl4pPr marL="1828800" lvl="3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4pPr>
            <a:lvl5pPr marL="2286000" lvl="4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5pPr>
            <a:lvl6pPr marL="2743200" lvl="5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6pPr>
            <a:lvl7pPr marL="3200400" lvl="6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7pPr>
            <a:lvl8pPr marL="3657600" lvl="7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8pPr>
            <a:lvl9pPr marL="4114800" lvl="8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r">
              <a:buNone/>
              <a:defRPr sz="3300">
                <a:solidFill>
                  <a:schemeClr val="dk2"/>
                </a:solidFill>
              </a:defRPr>
            </a:lvl1pPr>
            <a:lvl2pPr lvl="1" algn="r">
              <a:buNone/>
              <a:defRPr sz="3300">
                <a:solidFill>
                  <a:schemeClr val="dk2"/>
                </a:solidFill>
              </a:defRPr>
            </a:lvl2pPr>
            <a:lvl3pPr lvl="2" algn="r">
              <a:buNone/>
              <a:defRPr sz="3300">
                <a:solidFill>
                  <a:schemeClr val="dk2"/>
                </a:solidFill>
              </a:defRPr>
            </a:lvl3pPr>
            <a:lvl4pPr lvl="3" algn="r">
              <a:buNone/>
              <a:defRPr sz="3300">
                <a:solidFill>
                  <a:schemeClr val="dk2"/>
                </a:solidFill>
              </a:defRPr>
            </a:lvl4pPr>
            <a:lvl5pPr lvl="4" algn="r">
              <a:buNone/>
              <a:defRPr sz="3300">
                <a:solidFill>
                  <a:schemeClr val="dk2"/>
                </a:solidFill>
              </a:defRPr>
            </a:lvl5pPr>
            <a:lvl6pPr lvl="5" algn="r">
              <a:buNone/>
              <a:defRPr sz="3300">
                <a:solidFill>
                  <a:schemeClr val="dk2"/>
                </a:solidFill>
              </a:defRPr>
            </a:lvl6pPr>
            <a:lvl7pPr lvl="6" algn="r">
              <a:buNone/>
              <a:defRPr sz="3300">
                <a:solidFill>
                  <a:schemeClr val="dk2"/>
                </a:solidFill>
              </a:defRPr>
            </a:lvl7pPr>
            <a:lvl8pPr lvl="7" algn="r">
              <a:buNone/>
              <a:defRPr sz="3300">
                <a:solidFill>
                  <a:schemeClr val="dk2"/>
                </a:solidFill>
              </a:defRPr>
            </a:lvl8pPr>
            <a:lvl9pPr lvl="8" algn="r">
              <a:buNone/>
              <a:defRPr sz="3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7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735BAE-D79F-43A1-AF28-3FA7BE6AC119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rgbClr val="74CAFF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rgbClr val="FFD145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PROTECCIÓN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7"/>
            <a:ext cx="5528700" cy="799679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7F9143-C0F5-4608-BA75-DAD13AECCDA0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rgbClr val="FFD145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rgbClr val="74CAFF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ESPERANZA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87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7"/>
            <a:ext cx="5528700" cy="776548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D9A80E-D776-40DC-802B-1EEC1DC3A4FA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chemeClr val="bg1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FORTALEZA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231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594</Words>
  <Application>Microsoft Office PowerPoint</Application>
  <PresentationFormat>Custom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Work Sans</vt:lpstr>
      <vt:lpstr>Arial</vt:lpstr>
      <vt:lpstr>Arial Black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Noel Dufrene</cp:lastModifiedBy>
  <cp:revision>10</cp:revision>
  <dcterms:modified xsi:type="dcterms:W3CDTF">2021-08-25T18:24:48Z</dcterms:modified>
</cp:coreProperties>
</file>