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9" r:id="rId3"/>
    <p:sldId id="260" r:id="rId4"/>
  </p:sldIdLst>
  <p:sldSz cx="24145875" cy="24136350"/>
  <p:notesSz cx="6858000" cy="9144000"/>
  <p:embeddedFontLst>
    <p:embeddedFont>
      <p:font typeface="Arial Black" panose="020B0A04020102020204" pitchFamily="34" charset="0"/>
      <p:bold r:id="rId6"/>
    </p:embeddedFont>
    <p:embeddedFont>
      <p:font typeface="Work Sans" panose="020B060402020202020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602">
          <p15:clr>
            <a:srgbClr val="A4A3A4"/>
          </p15:clr>
        </p15:guide>
        <p15:guide id="2" pos="76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9D7C"/>
    <a:srgbClr val="407C62"/>
    <a:srgbClr val="FFD145"/>
    <a:srgbClr val="74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" d="100"/>
          <a:sy n="18" d="100"/>
        </p:scale>
        <p:origin x="1860" y="36"/>
      </p:cViewPr>
      <p:guideLst>
        <p:guide orient="horz" pos="7602"/>
        <p:guide pos="76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140" y="685800"/>
            <a:ext cx="3430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7476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2631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823105" y="3493987"/>
            <a:ext cx="22499700" cy="96321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823083" y="13299394"/>
            <a:ext cx="22499700" cy="3719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823083" y="5190594"/>
            <a:ext cx="22499700" cy="92139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1pPr>
            <a:lvl2pPr lvl="1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2pPr>
            <a:lvl3pPr lvl="2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3pPr>
            <a:lvl4pPr lvl="3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4pPr>
            <a:lvl5pPr lvl="4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5pPr>
            <a:lvl6pPr lvl="5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6pPr>
            <a:lvl7pPr lvl="6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7pPr>
            <a:lvl8pPr lvl="7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8pPr>
            <a:lvl9pPr lvl="8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823083" y="14792108"/>
            <a:ext cx="22499700" cy="61041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 algn="ctr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 algn="ctr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 algn="ctr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823083" y="10093063"/>
            <a:ext cx="22499700" cy="3950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224997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105621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 sz="47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2760556" y="5408096"/>
            <a:ext cx="105621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 sz="47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823083" y="2607204"/>
            <a:ext cx="7414800" cy="35463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823083" y="6520827"/>
            <a:ext cx="7414800" cy="149196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294566" y="2112371"/>
            <a:ext cx="16815000" cy="191964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2072938" y="-587"/>
            <a:ext cx="12072900" cy="24136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03950" tIns="303950" rIns="303950" bIns="3039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701086" y="5786788"/>
            <a:ext cx="10681800" cy="69558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701086" y="13153689"/>
            <a:ext cx="10681800" cy="5795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3043367" y="3397789"/>
            <a:ext cx="10132200" cy="173397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marL="457200" lvl="0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823083" y="19852365"/>
            <a:ext cx="15840600" cy="28395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22499700" cy="160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Char char="●"/>
              <a:defRPr sz="6000">
                <a:solidFill>
                  <a:schemeClr val="dk2"/>
                </a:solidFill>
              </a:defRPr>
            </a:lvl1pPr>
            <a:lvl2pPr marL="914400" lvl="1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2pPr>
            <a:lvl3pPr marL="1371600" lvl="2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3pPr>
            <a:lvl4pPr marL="1828800" lvl="3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●"/>
              <a:defRPr sz="4700">
                <a:solidFill>
                  <a:schemeClr val="dk2"/>
                </a:solidFill>
              </a:defRPr>
            </a:lvl4pPr>
            <a:lvl5pPr marL="2286000" lvl="4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5pPr>
            <a:lvl6pPr marL="2743200" lvl="5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6pPr>
            <a:lvl7pPr marL="3200400" lvl="6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●"/>
              <a:defRPr sz="4700">
                <a:solidFill>
                  <a:schemeClr val="dk2"/>
                </a:solidFill>
              </a:defRPr>
            </a:lvl7pPr>
            <a:lvl8pPr marL="3657600" lvl="7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8pPr>
            <a:lvl9pPr marL="4114800" lvl="8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 algn="r">
              <a:buNone/>
              <a:defRPr sz="3300">
                <a:solidFill>
                  <a:schemeClr val="dk2"/>
                </a:solidFill>
              </a:defRPr>
            </a:lvl1pPr>
            <a:lvl2pPr lvl="1" algn="r">
              <a:buNone/>
              <a:defRPr sz="3300">
                <a:solidFill>
                  <a:schemeClr val="dk2"/>
                </a:solidFill>
              </a:defRPr>
            </a:lvl2pPr>
            <a:lvl3pPr lvl="2" algn="r">
              <a:buNone/>
              <a:defRPr sz="3300">
                <a:solidFill>
                  <a:schemeClr val="dk2"/>
                </a:solidFill>
              </a:defRPr>
            </a:lvl3pPr>
            <a:lvl4pPr lvl="3" algn="r">
              <a:buNone/>
              <a:defRPr sz="3300">
                <a:solidFill>
                  <a:schemeClr val="dk2"/>
                </a:solidFill>
              </a:defRPr>
            </a:lvl4pPr>
            <a:lvl5pPr lvl="4" algn="r">
              <a:buNone/>
              <a:defRPr sz="3300">
                <a:solidFill>
                  <a:schemeClr val="dk2"/>
                </a:solidFill>
              </a:defRPr>
            </a:lvl5pPr>
            <a:lvl6pPr lvl="5" algn="r">
              <a:buNone/>
              <a:defRPr sz="3300">
                <a:solidFill>
                  <a:schemeClr val="dk2"/>
                </a:solidFill>
              </a:defRPr>
            </a:lvl6pPr>
            <a:lvl7pPr lvl="6" algn="r">
              <a:buNone/>
              <a:defRPr sz="3300">
                <a:solidFill>
                  <a:schemeClr val="dk2"/>
                </a:solidFill>
              </a:defRPr>
            </a:lvl7pPr>
            <a:lvl8pPr lvl="7" algn="r">
              <a:buNone/>
              <a:defRPr sz="3300">
                <a:solidFill>
                  <a:schemeClr val="dk2"/>
                </a:solidFill>
              </a:defRPr>
            </a:lvl8pPr>
            <a:lvl9pPr lvl="8" algn="r">
              <a:buNone/>
              <a:defRPr sz="3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7704475" y="3528550"/>
            <a:ext cx="5528700" cy="1250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770447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8" name="Google Shape;58;p13"/>
          <p:cNvSpPr/>
          <p:nvPr/>
        </p:nvSpPr>
        <p:spPr>
          <a:xfrm>
            <a:off x="25403325" y="14310747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JPEG Image (Current Slide)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Use the saved image in your social media profile picture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PPT: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 → JPEG Image</a:t>
            </a:r>
          </a:p>
        </p:txBody>
      </p: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5403325" y="35285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9735BAE-D79F-43A1-AF28-3FA7BE6AC119}"/>
              </a:ext>
            </a:extLst>
          </p:cNvPr>
          <p:cNvGrpSpPr/>
          <p:nvPr/>
        </p:nvGrpSpPr>
        <p:grpSpPr>
          <a:xfrm>
            <a:off x="-504828" y="11191700"/>
            <a:ext cx="24888827" cy="13706725"/>
            <a:chOff x="-504828" y="11191700"/>
            <a:chExt cx="24888827" cy="13706725"/>
          </a:xfrm>
        </p:grpSpPr>
        <p:sp>
          <p:nvSpPr>
            <p:cNvPr id="10" name="Rectangle 13">
              <a:extLst>
                <a:ext uri="{FF2B5EF4-FFF2-40B4-BE49-F238E27FC236}">
                  <a16:creationId xmlns:a16="http://schemas.microsoft.com/office/drawing/2014/main" id="{0F04D71B-B3C0-4F74-915E-184433E8A62E}"/>
                </a:ext>
              </a:extLst>
            </p:cNvPr>
            <p:cNvSpPr/>
            <p:nvPr/>
          </p:nvSpPr>
          <p:spPr>
            <a:xfrm>
              <a:off x="-504828" y="13860654"/>
              <a:ext cx="24888827" cy="11037771"/>
            </a:xfrm>
            <a:custGeom>
              <a:avLst/>
              <a:gdLst>
                <a:gd name="connsiteX0" fmla="*/ 0 w 7772400"/>
                <a:gd name="connsiteY0" fmla="*/ 0 h 2670629"/>
                <a:gd name="connsiteX1" fmla="*/ 7772400 w 7772400"/>
                <a:gd name="connsiteY1" fmla="*/ 0 h 2670629"/>
                <a:gd name="connsiteX2" fmla="*/ 7772400 w 7772400"/>
                <a:gd name="connsiteY2" fmla="*/ 2670629 h 2670629"/>
                <a:gd name="connsiteX3" fmla="*/ 0 w 7772400"/>
                <a:gd name="connsiteY3" fmla="*/ 2670629 h 2670629"/>
                <a:gd name="connsiteX4" fmla="*/ 0 w 7772400"/>
                <a:gd name="connsiteY4" fmla="*/ 0 h 2670629"/>
                <a:gd name="connsiteX0" fmla="*/ 0 w 7786914"/>
                <a:gd name="connsiteY0" fmla="*/ 1451429 h 4122058"/>
                <a:gd name="connsiteX1" fmla="*/ 7786914 w 7786914"/>
                <a:gd name="connsiteY1" fmla="*/ 0 h 4122058"/>
                <a:gd name="connsiteX2" fmla="*/ 7772400 w 7786914"/>
                <a:gd name="connsiteY2" fmla="*/ 4122058 h 4122058"/>
                <a:gd name="connsiteX3" fmla="*/ 0 w 7786914"/>
                <a:gd name="connsiteY3" fmla="*/ 4122058 h 4122058"/>
                <a:gd name="connsiteX4" fmla="*/ 0 w 7786914"/>
                <a:gd name="connsiteY4" fmla="*/ 1451429 h 4122058"/>
                <a:gd name="connsiteX0" fmla="*/ 0 w 7786914"/>
                <a:gd name="connsiteY0" fmla="*/ 1480458 h 4151087"/>
                <a:gd name="connsiteX1" fmla="*/ 7786914 w 7786914"/>
                <a:gd name="connsiteY1" fmla="*/ 0 h 4151087"/>
                <a:gd name="connsiteX2" fmla="*/ 7772400 w 7786914"/>
                <a:gd name="connsiteY2" fmla="*/ 4151087 h 4151087"/>
                <a:gd name="connsiteX3" fmla="*/ 0 w 7786914"/>
                <a:gd name="connsiteY3" fmla="*/ 4151087 h 4151087"/>
                <a:gd name="connsiteX4" fmla="*/ 0 w 7786914"/>
                <a:gd name="connsiteY4" fmla="*/ 1480458 h 4151087"/>
                <a:gd name="connsiteX0" fmla="*/ 0 w 7786914"/>
                <a:gd name="connsiteY0" fmla="*/ 1480458 h 4151087"/>
                <a:gd name="connsiteX1" fmla="*/ 7786914 w 7786914"/>
                <a:gd name="connsiteY1" fmla="*/ 0 h 4151087"/>
                <a:gd name="connsiteX2" fmla="*/ 7772400 w 7786914"/>
                <a:gd name="connsiteY2" fmla="*/ 3436438 h 4151087"/>
                <a:gd name="connsiteX3" fmla="*/ 0 w 7786914"/>
                <a:gd name="connsiteY3" fmla="*/ 4151087 h 4151087"/>
                <a:gd name="connsiteX4" fmla="*/ 0 w 7786914"/>
                <a:gd name="connsiteY4" fmla="*/ 1480458 h 4151087"/>
                <a:gd name="connsiteX0" fmla="*/ 11939 w 7798853"/>
                <a:gd name="connsiteY0" fmla="*/ 1480458 h 3509114"/>
                <a:gd name="connsiteX1" fmla="*/ 7798853 w 7798853"/>
                <a:gd name="connsiteY1" fmla="*/ 0 h 3509114"/>
                <a:gd name="connsiteX2" fmla="*/ 7784339 w 7798853"/>
                <a:gd name="connsiteY2" fmla="*/ 3436438 h 3509114"/>
                <a:gd name="connsiteX3" fmla="*/ 0 w 7798853"/>
                <a:gd name="connsiteY3" fmla="*/ 3509114 h 3509114"/>
                <a:gd name="connsiteX4" fmla="*/ 11939 w 7798853"/>
                <a:gd name="connsiteY4" fmla="*/ 1480458 h 350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98853" h="3509114">
                  <a:moveTo>
                    <a:pt x="11939" y="1480458"/>
                  </a:moveTo>
                  <a:lnTo>
                    <a:pt x="7798853" y="0"/>
                  </a:lnTo>
                  <a:lnTo>
                    <a:pt x="7784339" y="3436438"/>
                  </a:lnTo>
                  <a:lnTo>
                    <a:pt x="0" y="3509114"/>
                  </a:lnTo>
                  <a:cubicBezTo>
                    <a:pt x="3980" y="2832895"/>
                    <a:pt x="7959" y="2156677"/>
                    <a:pt x="11939" y="1480458"/>
                  </a:cubicBezTo>
                  <a:close/>
                </a:path>
              </a:pathLst>
            </a:custGeom>
            <a:solidFill>
              <a:srgbClr val="74CAFF"/>
            </a:solidFill>
            <a:ln w="165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B9B8FED-1EA0-447B-BF8E-AFBA0CFE2437}"/>
                </a:ext>
              </a:extLst>
            </p:cNvPr>
            <p:cNvSpPr/>
            <p:nvPr/>
          </p:nvSpPr>
          <p:spPr>
            <a:xfrm>
              <a:off x="11030600" y="11191700"/>
              <a:ext cx="12430300" cy="12430300"/>
            </a:xfrm>
            <a:prstGeom prst="ellipse">
              <a:avLst/>
            </a:prstGeom>
            <a:solidFill>
              <a:srgbClr val="FFD145"/>
            </a:solidFill>
            <a:ln w="165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1E61117-5F20-45BA-832C-06E320F1DFFD}"/>
                </a:ext>
              </a:extLst>
            </p:cNvPr>
            <p:cNvSpPr txBox="1"/>
            <p:nvPr/>
          </p:nvSpPr>
          <p:spPr>
            <a:xfrm>
              <a:off x="1156167" y="18964220"/>
              <a:ext cx="11606215" cy="46826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PARA MÍ, </a:t>
              </a:r>
            </a:p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VACUNACIÓN </a:t>
              </a:r>
            </a:p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ES PROTECCIÓN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48A751E-0EA7-477C-BFA2-56ADE57312E7}"/>
                </a:ext>
              </a:extLst>
            </p:cNvPr>
            <p:cNvSpPr txBox="1"/>
            <p:nvPr/>
          </p:nvSpPr>
          <p:spPr>
            <a:xfrm>
              <a:off x="12407575" y="12502340"/>
              <a:ext cx="9676350" cy="9809020"/>
            </a:xfrm>
            <a:prstGeom prst="rect">
              <a:avLst/>
            </a:prstGeom>
            <a:noFill/>
          </p:spPr>
          <p:txBody>
            <a:bodyPr wrap="square" rtlCol="0">
              <a:prstTxWarp prst="textCircle">
                <a:avLst/>
              </a:prstTxWarp>
              <a:noAutofit/>
            </a:bodyPr>
            <a:lstStyle/>
            <a:p>
              <a:pPr>
                <a:lnSpc>
                  <a:spcPct val="114000"/>
                </a:lnSpc>
              </a:pPr>
              <a:r>
                <a:rPr lang="en-US" sz="85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YO ME LA PUSE. VACUNA CONTRA COVID-19 •</a:t>
              </a: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78DC729-00C2-4399-A865-B41A5D5AA9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3597856" y="14485117"/>
              <a:ext cx="7295788" cy="6483546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7704475" y="3528550"/>
            <a:ext cx="5528700" cy="1250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770447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8" name="Google Shape;58;p13"/>
          <p:cNvSpPr/>
          <p:nvPr/>
        </p:nvSpPr>
        <p:spPr>
          <a:xfrm>
            <a:off x="25403325" y="14310747"/>
            <a:ext cx="5528700" cy="7996799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JPEG Image (Current Slide)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Use the saved image in your social media profile picture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PPT: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 → JPEG Image</a:t>
            </a:r>
          </a:p>
        </p:txBody>
      </p: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5403325" y="35285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17F9143-C0F5-4608-BA75-DAD13AECCDA0}"/>
              </a:ext>
            </a:extLst>
          </p:cNvPr>
          <p:cNvGrpSpPr/>
          <p:nvPr/>
        </p:nvGrpSpPr>
        <p:grpSpPr>
          <a:xfrm>
            <a:off x="-504828" y="11191700"/>
            <a:ext cx="24888827" cy="13706725"/>
            <a:chOff x="-504828" y="11191700"/>
            <a:chExt cx="24888827" cy="13706725"/>
          </a:xfrm>
        </p:grpSpPr>
        <p:sp>
          <p:nvSpPr>
            <p:cNvPr id="10" name="Rectangle 13">
              <a:extLst>
                <a:ext uri="{FF2B5EF4-FFF2-40B4-BE49-F238E27FC236}">
                  <a16:creationId xmlns:a16="http://schemas.microsoft.com/office/drawing/2014/main" id="{0F04D71B-B3C0-4F74-915E-184433E8A62E}"/>
                </a:ext>
              </a:extLst>
            </p:cNvPr>
            <p:cNvSpPr/>
            <p:nvPr/>
          </p:nvSpPr>
          <p:spPr>
            <a:xfrm>
              <a:off x="-504828" y="13860654"/>
              <a:ext cx="24888827" cy="11037771"/>
            </a:xfrm>
            <a:custGeom>
              <a:avLst/>
              <a:gdLst>
                <a:gd name="connsiteX0" fmla="*/ 0 w 7772400"/>
                <a:gd name="connsiteY0" fmla="*/ 0 h 2670629"/>
                <a:gd name="connsiteX1" fmla="*/ 7772400 w 7772400"/>
                <a:gd name="connsiteY1" fmla="*/ 0 h 2670629"/>
                <a:gd name="connsiteX2" fmla="*/ 7772400 w 7772400"/>
                <a:gd name="connsiteY2" fmla="*/ 2670629 h 2670629"/>
                <a:gd name="connsiteX3" fmla="*/ 0 w 7772400"/>
                <a:gd name="connsiteY3" fmla="*/ 2670629 h 2670629"/>
                <a:gd name="connsiteX4" fmla="*/ 0 w 7772400"/>
                <a:gd name="connsiteY4" fmla="*/ 0 h 2670629"/>
                <a:gd name="connsiteX0" fmla="*/ 0 w 7786914"/>
                <a:gd name="connsiteY0" fmla="*/ 1451429 h 4122058"/>
                <a:gd name="connsiteX1" fmla="*/ 7786914 w 7786914"/>
                <a:gd name="connsiteY1" fmla="*/ 0 h 4122058"/>
                <a:gd name="connsiteX2" fmla="*/ 7772400 w 7786914"/>
                <a:gd name="connsiteY2" fmla="*/ 4122058 h 4122058"/>
                <a:gd name="connsiteX3" fmla="*/ 0 w 7786914"/>
                <a:gd name="connsiteY3" fmla="*/ 4122058 h 4122058"/>
                <a:gd name="connsiteX4" fmla="*/ 0 w 7786914"/>
                <a:gd name="connsiteY4" fmla="*/ 1451429 h 4122058"/>
                <a:gd name="connsiteX0" fmla="*/ 0 w 7786914"/>
                <a:gd name="connsiteY0" fmla="*/ 1480458 h 4151087"/>
                <a:gd name="connsiteX1" fmla="*/ 7786914 w 7786914"/>
                <a:gd name="connsiteY1" fmla="*/ 0 h 4151087"/>
                <a:gd name="connsiteX2" fmla="*/ 7772400 w 7786914"/>
                <a:gd name="connsiteY2" fmla="*/ 4151087 h 4151087"/>
                <a:gd name="connsiteX3" fmla="*/ 0 w 7786914"/>
                <a:gd name="connsiteY3" fmla="*/ 4151087 h 4151087"/>
                <a:gd name="connsiteX4" fmla="*/ 0 w 7786914"/>
                <a:gd name="connsiteY4" fmla="*/ 1480458 h 4151087"/>
                <a:gd name="connsiteX0" fmla="*/ 0 w 7786914"/>
                <a:gd name="connsiteY0" fmla="*/ 1480458 h 4151087"/>
                <a:gd name="connsiteX1" fmla="*/ 7786914 w 7786914"/>
                <a:gd name="connsiteY1" fmla="*/ 0 h 4151087"/>
                <a:gd name="connsiteX2" fmla="*/ 7772400 w 7786914"/>
                <a:gd name="connsiteY2" fmla="*/ 3436438 h 4151087"/>
                <a:gd name="connsiteX3" fmla="*/ 0 w 7786914"/>
                <a:gd name="connsiteY3" fmla="*/ 4151087 h 4151087"/>
                <a:gd name="connsiteX4" fmla="*/ 0 w 7786914"/>
                <a:gd name="connsiteY4" fmla="*/ 1480458 h 4151087"/>
                <a:gd name="connsiteX0" fmla="*/ 11939 w 7798853"/>
                <a:gd name="connsiteY0" fmla="*/ 1480458 h 3509114"/>
                <a:gd name="connsiteX1" fmla="*/ 7798853 w 7798853"/>
                <a:gd name="connsiteY1" fmla="*/ 0 h 3509114"/>
                <a:gd name="connsiteX2" fmla="*/ 7784339 w 7798853"/>
                <a:gd name="connsiteY2" fmla="*/ 3436438 h 3509114"/>
                <a:gd name="connsiteX3" fmla="*/ 0 w 7798853"/>
                <a:gd name="connsiteY3" fmla="*/ 3509114 h 3509114"/>
                <a:gd name="connsiteX4" fmla="*/ 11939 w 7798853"/>
                <a:gd name="connsiteY4" fmla="*/ 1480458 h 350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98853" h="3509114">
                  <a:moveTo>
                    <a:pt x="11939" y="1480458"/>
                  </a:moveTo>
                  <a:lnTo>
                    <a:pt x="7798853" y="0"/>
                  </a:lnTo>
                  <a:lnTo>
                    <a:pt x="7784339" y="3436438"/>
                  </a:lnTo>
                  <a:lnTo>
                    <a:pt x="0" y="3509114"/>
                  </a:lnTo>
                  <a:cubicBezTo>
                    <a:pt x="3980" y="2832895"/>
                    <a:pt x="7959" y="2156677"/>
                    <a:pt x="11939" y="1480458"/>
                  </a:cubicBezTo>
                  <a:close/>
                </a:path>
              </a:pathLst>
            </a:custGeom>
            <a:solidFill>
              <a:srgbClr val="FFD145"/>
            </a:solidFill>
            <a:ln w="165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B9B8FED-1EA0-447B-BF8E-AFBA0CFE2437}"/>
                </a:ext>
              </a:extLst>
            </p:cNvPr>
            <p:cNvSpPr/>
            <p:nvPr/>
          </p:nvSpPr>
          <p:spPr>
            <a:xfrm>
              <a:off x="11030600" y="11191700"/>
              <a:ext cx="12430300" cy="12430300"/>
            </a:xfrm>
            <a:prstGeom prst="ellipse">
              <a:avLst/>
            </a:prstGeom>
            <a:solidFill>
              <a:srgbClr val="74CAFF"/>
            </a:solidFill>
            <a:ln w="165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1E61117-5F20-45BA-832C-06E320F1DFFD}"/>
                </a:ext>
              </a:extLst>
            </p:cNvPr>
            <p:cNvSpPr txBox="1"/>
            <p:nvPr/>
          </p:nvSpPr>
          <p:spPr>
            <a:xfrm>
              <a:off x="1156167" y="18964220"/>
              <a:ext cx="11606215" cy="46826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PARA MÍ, </a:t>
              </a:r>
            </a:p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VACUNACIÓN </a:t>
              </a:r>
            </a:p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ES ESPERANZA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48A751E-0EA7-477C-BFA2-56ADE57312E7}"/>
                </a:ext>
              </a:extLst>
            </p:cNvPr>
            <p:cNvSpPr txBox="1"/>
            <p:nvPr/>
          </p:nvSpPr>
          <p:spPr>
            <a:xfrm>
              <a:off x="12407575" y="12502340"/>
              <a:ext cx="9676350" cy="9809020"/>
            </a:xfrm>
            <a:prstGeom prst="rect">
              <a:avLst/>
            </a:prstGeom>
            <a:noFill/>
          </p:spPr>
          <p:txBody>
            <a:bodyPr wrap="square" rtlCol="0">
              <a:prstTxWarp prst="textCircle">
                <a:avLst/>
              </a:prstTxWarp>
              <a:noAutofit/>
            </a:bodyPr>
            <a:lstStyle/>
            <a:p>
              <a:pPr>
                <a:lnSpc>
                  <a:spcPct val="114000"/>
                </a:lnSpc>
              </a:pPr>
              <a:r>
                <a:rPr lang="en-US" sz="85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YO ME LA PUSE. VACUNA CONTRA COVID-19 •</a:t>
              </a: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78DC729-00C2-4399-A865-B41A5D5AA9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3597856" y="14485117"/>
              <a:ext cx="7295788" cy="64835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875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7704475" y="3528550"/>
            <a:ext cx="5528700" cy="1250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770447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8" name="Google Shape;58;p13"/>
          <p:cNvSpPr/>
          <p:nvPr/>
        </p:nvSpPr>
        <p:spPr>
          <a:xfrm>
            <a:off x="25403325" y="14310747"/>
            <a:ext cx="5528700" cy="7765481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Google Slides: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File → Download → JPEG Image (Current Slide)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Use the saved image in your social media profile picture</a:t>
            </a:r>
          </a:p>
          <a:p>
            <a:pPr eaLnBrk="1" hangingPunct="1">
              <a:lnSpc>
                <a:spcPct val="115000"/>
              </a:lnSpc>
              <a:buSzPts val="1100"/>
            </a:pPr>
            <a:endParaRPr lang="en-US" altLang="en-US" sz="3200" dirty="0">
              <a:latin typeface="Work Sans" charset="0"/>
              <a:cs typeface="Work Sans" charset="0"/>
              <a:sym typeface="Work Sans" charset="0"/>
            </a:endParaRPr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b="1" dirty="0">
                <a:latin typeface="Work Sans" charset="0"/>
                <a:cs typeface="Work Sans" charset="0"/>
                <a:sym typeface="Work Sans" charset="0"/>
              </a:rPr>
              <a:t>Export as a JPG using PPT:</a:t>
            </a:r>
            <a:endParaRPr lang="en-US" altLang="en-US" sz="3200" b="1" dirty="0"/>
          </a:p>
          <a:p>
            <a:pPr eaLnBrk="1" hangingPunct="1">
              <a:lnSpc>
                <a:spcPct val="115000"/>
              </a:lnSpc>
              <a:buSzPts val="1100"/>
            </a:pPr>
            <a:r>
              <a:rPr lang="en-US" altLang="en-US" sz="3200" dirty="0">
                <a:latin typeface="Work Sans" charset="0"/>
                <a:cs typeface="Work Sans" charset="0"/>
                <a:sym typeface="Work Sans" charset="0"/>
              </a:rPr>
              <a:t>Select slide. File  → Save As  → JPEG Image</a:t>
            </a:r>
          </a:p>
        </p:txBody>
      </p: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5403325" y="35285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CD9A80E-D776-40DC-802B-1EEC1DC3A4FA}"/>
              </a:ext>
            </a:extLst>
          </p:cNvPr>
          <p:cNvGrpSpPr/>
          <p:nvPr/>
        </p:nvGrpSpPr>
        <p:grpSpPr>
          <a:xfrm>
            <a:off x="-504828" y="11191700"/>
            <a:ext cx="24888827" cy="13706725"/>
            <a:chOff x="-504828" y="11191700"/>
            <a:chExt cx="24888827" cy="13706725"/>
          </a:xfrm>
        </p:grpSpPr>
        <p:sp>
          <p:nvSpPr>
            <p:cNvPr id="10" name="Rectangle 13">
              <a:extLst>
                <a:ext uri="{FF2B5EF4-FFF2-40B4-BE49-F238E27FC236}">
                  <a16:creationId xmlns:a16="http://schemas.microsoft.com/office/drawing/2014/main" id="{0F04D71B-B3C0-4F74-915E-184433E8A62E}"/>
                </a:ext>
              </a:extLst>
            </p:cNvPr>
            <p:cNvSpPr/>
            <p:nvPr/>
          </p:nvSpPr>
          <p:spPr>
            <a:xfrm>
              <a:off x="-504828" y="13860654"/>
              <a:ext cx="24888827" cy="11037771"/>
            </a:xfrm>
            <a:custGeom>
              <a:avLst/>
              <a:gdLst>
                <a:gd name="connsiteX0" fmla="*/ 0 w 7772400"/>
                <a:gd name="connsiteY0" fmla="*/ 0 h 2670629"/>
                <a:gd name="connsiteX1" fmla="*/ 7772400 w 7772400"/>
                <a:gd name="connsiteY1" fmla="*/ 0 h 2670629"/>
                <a:gd name="connsiteX2" fmla="*/ 7772400 w 7772400"/>
                <a:gd name="connsiteY2" fmla="*/ 2670629 h 2670629"/>
                <a:gd name="connsiteX3" fmla="*/ 0 w 7772400"/>
                <a:gd name="connsiteY3" fmla="*/ 2670629 h 2670629"/>
                <a:gd name="connsiteX4" fmla="*/ 0 w 7772400"/>
                <a:gd name="connsiteY4" fmla="*/ 0 h 2670629"/>
                <a:gd name="connsiteX0" fmla="*/ 0 w 7786914"/>
                <a:gd name="connsiteY0" fmla="*/ 1451429 h 4122058"/>
                <a:gd name="connsiteX1" fmla="*/ 7786914 w 7786914"/>
                <a:gd name="connsiteY1" fmla="*/ 0 h 4122058"/>
                <a:gd name="connsiteX2" fmla="*/ 7772400 w 7786914"/>
                <a:gd name="connsiteY2" fmla="*/ 4122058 h 4122058"/>
                <a:gd name="connsiteX3" fmla="*/ 0 w 7786914"/>
                <a:gd name="connsiteY3" fmla="*/ 4122058 h 4122058"/>
                <a:gd name="connsiteX4" fmla="*/ 0 w 7786914"/>
                <a:gd name="connsiteY4" fmla="*/ 1451429 h 4122058"/>
                <a:gd name="connsiteX0" fmla="*/ 0 w 7786914"/>
                <a:gd name="connsiteY0" fmla="*/ 1480458 h 4151087"/>
                <a:gd name="connsiteX1" fmla="*/ 7786914 w 7786914"/>
                <a:gd name="connsiteY1" fmla="*/ 0 h 4151087"/>
                <a:gd name="connsiteX2" fmla="*/ 7772400 w 7786914"/>
                <a:gd name="connsiteY2" fmla="*/ 4151087 h 4151087"/>
                <a:gd name="connsiteX3" fmla="*/ 0 w 7786914"/>
                <a:gd name="connsiteY3" fmla="*/ 4151087 h 4151087"/>
                <a:gd name="connsiteX4" fmla="*/ 0 w 7786914"/>
                <a:gd name="connsiteY4" fmla="*/ 1480458 h 4151087"/>
                <a:gd name="connsiteX0" fmla="*/ 0 w 7786914"/>
                <a:gd name="connsiteY0" fmla="*/ 1480458 h 4151087"/>
                <a:gd name="connsiteX1" fmla="*/ 7786914 w 7786914"/>
                <a:gd name="connsiteY1" fmla="*/ 0 h 4151087"/>
                <a:gd name="connsiteX2" fmla="*/ 7772400 w 7786914"/>
                <a:gd name="connsiteY2" fmla="*/ 3436438 h 4151087"/>
                <a:gd name="connsiteX3" fmla="*/ 0 w 7786914"/>
                <a:gd name="connsiteY3" fmla="*/ 4151087 h 4151087"/>
                <a:gd name="connsiteX4" fmla="*/ 0 w 7786914"/>
                <a:gd name="connsiteY4" fmla="*/ 1480458 h 4151087"/>
                <a:gd name="connsiteX0" fmla="*/ 11939 w 7798853"/>
                <a:gd name="connsiteY0" fmla="*/ 1480458 h 3509114"/>
                <a:gd name="connsiteX1" fmla="*/ 7798853 w 7798853"/>
                <a:gd name="connsiteY1" fmla="*/ 0 h 3509114"/>
                <a:gd name="connsiteX2" fmla="*/ 7784339 w 7798853"/>
                <a:gd name="connsiteY2" fmla="*/ 3436438 h 3509114"/>
                <a:gd name="connsiteX3" fmla="*/ 0 w 7798853"/>
                <a:gd name="connsiteY3" fmla="*/ 3509114 h 3509114"/>
                <a:gd name="connsiteX4" fmla="*/ 11939 w 7798853"/>
                <a:gd name="connsiteY4" fmla="*/ 1480458 h 3509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98853" h="3509114">
                  <a:moveTo>
                    <a:pt x="11939" y="1480458"/>
                  </a:moveTo>
                  <a:lnTo>
                    <a:pt x="7798853" y="0"/>
                  </a:lnTo>
                  <a:lnTo>
                    <a:pt x="7784339" y="3436438"/>
                  </a:lnTo>
                  <a:lnTo>
                    <a:pt x="0" y="3509114"/>
                  </a:lnTo>
                  <a:cubicBezTo>
                    <a:pt x="3980" y="2832895"/>
                    <a:pt x="7959" y="2156677"/>
                    <a:pt x="11939" y="1480458"/>
                  </a:cubicBezTo>
                  <a:close/>
                </a:path>
              </a:pathLst>
            </a:custGeom>
            <a:solidFill>
              <a:schemeClr val="bg1"/>
            </a:solidFill>
            <a:ln w="165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B9B8FED-1EA0-447B-BF8E-AFBA0CFE2437}"/>
                </a:ext>
              </a:extLst>
            </p:cNvPr>
            <p:cNvSpPr/>
            <p:nvPr/>
          </p:nvSpPr>
          <p:spPr>
            <a:xfrm>
              <a:off x="11030600" y="11191700"/>
              <a:ext cx="12430300" cy="12430300"/>
            </a:xfrm>
            <a:prstGeom prst="ellipse">
              <a:avLst/>
            </a:prstGeom>
            <a:solidFill>
              <a:schemeClr val="bg1"/>
            </a:solidFill>
            <a:ln w="165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1E61117-5F20-45BA-832C-06E320F1DFFD}"/>
                </a:ext>
              </a:extLst>
            </p:cNvPr>
            <p:cNvSpPr txBox="1"/>
            <p:nvPr/>
          </p:nvSpPr>
          <p:spPr>
            <a:xfrm>
              <a:off x="1156167" y="18964220"/>
              <a:ext cx="11606215" cy="46826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PARA MÍ, </a:t>
              </a:r>
            </a:p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VACUNACIÓN </a:t>
              </a:r>
            </a:p>
            <a:p>
              <a:pPr>
                <a:lnSpc>
                  <a:spcPct val="114000"/>
                </a:lnSpc>
              </a:pPr>
              <a:r>
                <a:rPr lang="en-US" sz="90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ES FORTALEZA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48A751E-0EA7-477C-BFA2-56ADE57312E7}"/>
                </a:ext>
              </a:extLst>
            </p:cNvPr>
            <p:cNvSpPr txBox="1"/>
            <p:nvPr/>
          </p:nvSpPr>
          <p:spPr>
            <a:xfrm>
              <a:off x="12407575" y="12502340"/>
              <a:ext cx="9676350" cy="9809020"/>
            </a:xfrm>
            <a:prstGeom prst="rect">
              <a:avLst/>
            </a:prstGeom>
            <a:noFill/>
          </p:spPr>
          <p:txBody>
            <a:bodyPr wrap="square" rtlCol="0">
              <a:prstTxWarp prst="textCircle">
                <a:avLst/>
              </a:prstTxWarp>
              <a:noAutofit/>
            </a:bodyPr>
            <a:lstStyle/>
            <a:p>
              <a:pPr>
                <a:lnSpc>
                  <a:spcPct val="114000"/>
                </a:lnSpc>
              </a:pPr>
              <a:r>
                <a:rPr lang="en-US" sz="8500" b="1" spc="500" dirty="0">
                  <a:latin typeface="Arial Black" panose="020B0A04020102020204" pitchFamily="34" charset="0"/>
                  <a:cs typeface="Aharoni" panose="02010803020104030203" pitchFamily="2" charset="-79"/>
                </a:rPr>
                <a:t>YO ME LA PUSE. VACUNA CONTRA COVID-19 •</a:t>
              </a: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78DC729-00C2-4399-A865-B41A5D5AA9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3597856" y="14485117"/>
              <a:ext cx="7295788" cy="64835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542311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594</Words>
  <Application>Microsoft Office PowerPoint</Application>
  <PresentationFormat>Custom</PresentationFormat>
  <Paragraphs>72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Work Sans</vt:lpstr>
      <vt:lpstr>Arial</vt:lpstr>
      <vt:lpstr>Arial Black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Noel Dufrene</cp:lastModifiedBy>
  <cp:revision>10</cp:revision>
  <dcterms:modified xsi:type="dcterms:W3CDTF">2021-08-25T18:24:48Z</dcterms:modified>
</cp:coreProperties>
</file>