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24145875" cy="24136350"/>
  <p:notesSz cx="6858000" cy="9144000"/>
  <p:embeddedFontLst>
    <p:embeddedFont>
      <p:font typeface="Work Sans" panose="020B060402020202020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02">
          <p15:clr>
            <a:srgbClr val="A4A3A4"/>
          </p15:clr>
        </p15:guide>
        <p15:guide id="2" pos="7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2496" y="120"/>
      </p:cViewPr>
      <p:guideLst>
        <p:guide orient="horz" pos="7602"/>
        <p:guide pos="7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A9FCD097-E8B0-4913-A241-A9A3AA2447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714500" y="685800"/>
            <a:ext cx="3430588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BFB0323B-501C-4FC2-BC64-EEAE49F30E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:notes">
            <a:extLst>
              <a:ext uri="{FF2B5EF4-FFF2-40B4-BE49-F238E27FC236}">
                <a16:creationId xmlns:a16="http://schemas.microsoft.com/office/drawing/2014/main" id="{0B1B909C-EC35-4DF7-9D0B-941A77CBAF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p:notes">
            <a:extLst>
              <a:ext uri="{FF2B5EF4-FFF2-40B4-BE49-F238E27FC236}">
                <a16:creationId xmlns:a16="http://schemas.microsoft.com/office/drawing/2014/main" id="{4CE346BD-39FE-4FE5-8525-73D7A2E8C6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3;gbdea9f5eef_0_1:notes">
            <a:extLst>
              <a:ext uri="{FF2B5EF4-FFF2-40B4-BE49-F238E27FC236}">
                <a16:creationId xmlns:a16="http://schemas.microsoft.com/office/drawing/2014/main" id="{2E881BA6-7E65-46B7-895E-A7A7C55568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4;gbdea9f5eef_0_1:notes">
            <a:extLst>
              <a:ext uri="{FF2B5EF4-FFF2-40B4-BE49-F238E27FC236}">
                <a16:creationId xmlns:a16="http://schemas.microsoft.com/office/drawing/2014/main" id="{9E6863DF-CAAE-4724-9693-E00E9EFFE6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5;gbdea9f5eef_0_5:notes">
            <a:extLst>
              <a:ext uri="{FF2B5EF4-FFF2-40B4-BE49-F238E27FC236}">
                <a16:creationId xmlns:a16="http://schemas.microsoft.com/office/drawing/2014/main" id="{33EBA93F-8031-4FE3-98A7-4A54D73879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76;gbdea9f5eef_0_5:notes">
            <a:extLst>
              <a:ext uri="{FF2B5EF4-FFF2-40B4-BE49-F238E27FC236}">
                <a16:creationId xmlns:a16="http://schemas.microsoft.com/office/drawing/2014/main" id="{63C9300D-4B77-4830-BCFA-25645C569D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3105" y="3493987"/>
            <a:ext cx="22499700" cy="96321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23083" y="13299394"/>
            <a:ext cx="22499700" cy="3719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01E6B6D-6F9F-488F-B1D3-DC8D353E0DF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E1551-C0FC-4CD1-B656-463144A20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23083" y="5190594"/>
            <a:ext cx="22499700" cy="92139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900"/>
              <a:buNone/>
              <a:defRPr sz="39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23083" y="14792108"/>
            <a:ext cx="22499700" cy="6104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09600" algn="ctr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 algn="ctr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 algn="ctr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 algn="ctr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 algn="ctr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 algn="ctr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 algn="ctr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1B94538-5EFA-421B-B7F3-225432D847D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CF205-0E91-46CD-8AA5-C3D9813C1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1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C390068-0CC3-40C3-A4CC-771BB050BE7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11C2B-4F5E-44CB-BC6D-195E11BC3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23083" y="10093063"/>
            <a:ext cx="22499700" cy="3950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2D58609-7E64-4FC8-8108-3DE5C4FE6AF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4EC67-8D76-4E71-975C-0BBF925C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24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23083" y="2088321"/>
            <a:ext cx="22499700" cy="2687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23083" y="5408096"/>
            <a:ext cx="22499700" cy="1603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3CD48676-2798-420F-A9D1-CAD1FAA616F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863FE-EA71-4A3C-B89E-E72963D8E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3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23083" y="2088321"/>
            <a:ext cx="22499700" cy="2687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23083" y="5408096"/>
            <a:ext cx="10562100" cy="1603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 sz="4700"/>
            </a:lvl1pPr>
            <a:lvl2pPr marL="914400" lvl="1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2760556" y="5408096"/>
            <a:ext cx="10562100" cy="16031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 sz="4700"/>
            </a:lvl1pPr>
            <a:lvl2pPr marL="914400" lvl="1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1C76CB16-9E87-487A-BF0F-062FD65ADD2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F7B70-2A78-4883-93C4-E7F0BD46C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7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23083" y="2088321"/>
            <a:ext cx="22499700" cy="2687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F7DD53C-CD68-40CA-A64A-C3A02C26AAE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49EED-F065-4C93-9AE9-1B6BEEC39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23083" y="2607204"/>
            <a:ext cx="7414800" cy="3546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23083" y="6520827"/>
            <a:ext cx="7414800" cy="14919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marL="914400" lvl="1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marL="1371600" lvl="2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marL="1828800" lvl="3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marL="2286000" lvl="4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marL="2743200" lvl="5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marL="3200400" lvl="6" indent="-48260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marL="3657600" lvl="7" indent="-48260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6F6EBC85-3FAE-45BB-BEEE-7B7035DB4A1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2AEC2-7AFB-4228-AC19-ABD11826A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2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294566" y="2112371"/>
            <a:ext cx="16815000" cy="191964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2108E8E7-28F1-47D0-B447-5055B2943B9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E3B2F-12E9-41DD-AE28-39F3A99D4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3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423EE7AB-929D-4EF0-AE3A-FC980752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38" y="0"/>
            <a:ext cx="12072937" cy="24136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3950" tIns="303950" rIns="303950" bIns="30395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01086" y="5786788"/>
            <a:ext cx="10681800" cy="69558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01086" y="13153689"/>
            <a:ext cx="10681800" cy="5795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043367" y="3397789"/>
            <a:ext cx="10132200" cy="173397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/>
            </a:lvl1pPr>
            <a:lvl2pPr marL="914400" lvl="1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2pPr>
            <a:lvl3pPr marL="1371600" lvl="2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3pPr>
            <a:lvl4pPr marL="1828800" lvl="3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4pPr>
            <a:lvl5pPr marL="2286000" lvl="4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5pPr>
            <a:lvl6pPr marL="2743200" lvl="5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6pPr>
            <a:lvl7pPr marL="3200400" lvl="6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7pPr>
            <a:lvl8pPr marL="3657600" lvl="7" indent="-527050">
              <a:spcBef>
                <a:spcPts val="0"/>
              </a:spcBef>
              <a:spcAft>
                <a:spcPts val="0"/>
              </a:spcAft>
              <a:buSzPts val="4700"/>
              <a:buChar char="○"/>
              <a:defRPr/>
            </a:lvl8pPr>
            <a:lvl9pPr marL="4114800" lvl="8" indent="-527050">
              <a:spcBef>
                <a:spcPts val="0"/>
              </a:spcBef>
              <a:spcAft>
                <a:spcPts val="0"/>
              </a:spcAft>
              <a:buSzPts val="47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7935804D-E2FC-4FC0-B2B8-91D32854EEF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51DE6D-6DC6-4E4A-8EB3-F8C738C45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59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23083" y="19852365"/>
            <a:ext cx="15840600" cy="28395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3319DF9-83CB-4E01-A0E7-E6128FD878B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2D3BE-5932-4748-A3FE-AE8EEDC84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8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00719E55-2C6D-44CC-BF67-E1A84519A05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2325" y="2087563"/>
            <a:ext cx="225012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950" tIns="303950" rIns="303950" bIns="30395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7486E023-6AD8-4D39-8B52-BBBC8FC615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2325" y="5408613"/>
            <a:ext cx="22501225" cy="160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950" tIns="303950" rIns="303950" bIns="30395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51361789-15B2-4BC8-A231-50F92618807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22372638" y="21882100"/>
            <a:ext cx="14493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3950" tIns="303950" rIns="303950" bIns="30395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3300">
                <a:solidFill>
                  <a:srgbClr val="595959"/>
                </a:solidFill>
              </a:defRPr>
            </a:lvl1pPr>
          </a:lstStyle>
          <a:p>
            <a:fld id="{DC9EF4F4-017F-4768-87CB-7F8769DF85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54;p13">
            <a:extLst>
              <a:ext uri="{FF2B5EF4-FFF2-40B4-BE49-F238E27FC236}">
                <a16:creationId xmlns:a16="http://schemas.microsoft.com/office/drawing/2014/main" id="{27D7367C-C721-4100-86FA-2A0C1953C1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5400"/>
            <a:ext cx="24085550" cy="240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Google Shape;55;p13">
            <a:extLst>
              <a:ext uri="{FF2B5EF4-FFF2-40B4-BE49-F238E27FC236}">
                <a16:creationId xmlns:a16="http://schemas.microsoft.com/office/drawing/2014/main" id="{9D35A840-CDF7-4772-866F-3A16CEEF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3529013"/>
            <a:ext cx="5527675" cy="125063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Add an image </a:t>
            </a:r>
            <a:b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</a:b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and scale it 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Go to Insert → Image →  Upload from Computer and select an image of you that you’d like as your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To scale, grab bottom right corner of image and hold the clicker down. Drag your mouse or finger across diagonally until it’s the same size/slightly bigger than the slide. 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P.S don’t worry if the image is covering the message/art at the bottom. Head to step 2</a:t>
            </a:r>
          </a:p>
        </p:txBody>
      </p:sp>
      <p:sp>
        <p:nvSpPr>
          <p:cNvPr id="4100" name="Google Shape;56;p13">
            <a:extLst>
              <a:ext uri="{FF2B5EF4-FFF2-40B4-BE49-F238E27FC236}">
                <a16:creationId xmlns:a16="http://schemas.microsoft.com/office/drawing/2014/main" id="{0E53B350-E703-4E8C-8F3D-FB5FC861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2922588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cxnSp>
        <p:nvCxnSpPr>
          <p:cNvPr id="4101" name="Google Shape;57;p13">
            <a:extLst>
              <a:ext uri="{FF2B5EF4-FFF2-40B4-BE49-F238E27FC236}">
                <a16:creationId xmlns:a16="http://schemas.microsoft.com/office/drawing/2014/main" id="{02BD06A4-4C5C-44C8-A7F3-6F0519135D5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-2176463" y="10028238"/>
            <a:ext cx="919163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Google Shape;58;p13">
            <a:extLst>
              <a:ext uri="{FF2B5EF4-FFF2-40B4-BE49-F238E27FC236}">
                <a16:creationId xmlns:a16="http://schemas.microsoft.com/office/drawing/2014/main" id="{FDA78EC3-5364-4400-BC45-0FF4DD4C0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43113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  <p:sp>
        <p:nvSpPr>
          <p:cNvPr id="4103" name="Google Shape;59;p13">
            <a:extLst>
              <a:ext uri="{FF2B5EF4-FFF2-40B4-BE49-F238E27FC236}">
                <a16:creationId xmlns:a16="http://schemas.microsoft.com/office/drawing/2014/main" id="{93BC6CFC-150A-4D57-8176-E8F4DE87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3623925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  <p:sp>
        <p:nvSpPr>
          <p:cNvPr id="4104" name="Google Shape;60;p13">
            <a:extLst>
              <a:ext uri="{FF2B5EF4-FFF2-40B4-BE49-F238E27FC236}">
                <a16:creationId xmlns:a16="http://schemas.microsoft.com/office/drawing/2014/main" id="{0BC0E4EC-46EF-46C8-B003-6CD60A8B1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35290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Send your image back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Once you size your image and scale it proportionally to the size of the slide or slightly bigger, right click on the image and go to Order →  Send to back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That will send your image behind the message and art at the bottom.</a:t>
            </a:r>
          </a:p>
        </p:txBody>
      </p:sp>
      <p:sp>
        <p:nvSpPr>
          <p:cNvPr id="4105" name="Google Shape;61;p13">
            <a:extLst>
              <a:ext uri="{FF2B5EF4-FFF2-40B4-BE49-F238E27FC236}">
                <a16:creationId xmlns:a16="http://schemas.microsoft.com/office/drawing/2014/main" id="{8B5BBAA4-6AF5-4E8C-BDC1-D593BD23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2922588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66;p14">
            <a:extLst>
              <a:ext uri="{FF2B5EF4-FFF2-40B4-BE49-F238E27FC236}">
                <a16:creationId xmlns:a16="http://schemas.microsoft.com/office/drawing/2014/main" id="{A437276C-2C88-47A2-94C8-4D8FDE163A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5400"/>
            <a:ext cx="24085550" cy="240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Google Shape;67;p14">
            <a:extLst>
              <a:ext uri="{FF2B5EF4-FFF2-40B4-BE49-F238E27FC236}">
                <a16:creationId xmlns:a16="http://schemas.microsoft.com/office/drawing/2014/main" id="{7D4919E8-15A4-46F6-82D5-458C8ABB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3529013"/>
            <a:ext cx="5527675" cy="125063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Add an image </a:t>
            </a:r>
            <a:b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</a:b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and scale it 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Go to Insert → Image →  Upload from Computer and select an image of you that you’d like as your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To scale, grab bottom right corner of image and hold the clicker down. Drag your mouse or finger across diagonally until it’s the same size/slightly bigger than the slide. 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P.S don’t worry if the image is covering the message/art at the bottom. Head to step 2</a:t>
            </a:r>
          </a:p>
        </p:txBody>
      </p:sp>
      <p:sp>
        <p:nvSpPr>
          <p:cNvPr id="6148" name="Google Shape;68;p14">
            <a:extLst>
              <a:ext uri="{FF2B5EF4-FFF2-40B4-BE49-F238E27FC236}">
                <a16:creationId xmlns:a16="http://schemas.microsoft.com/office/drawing/2014/main" id="{5FAB18C7-EC7D-47E8-B337-AD3FC3E3C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2922588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cxnSp>
        <p:nvCxnSpPr>
          <p:cNvPr id="6149" name="Google Shape;69;p14">
            <a:extLst>
              <a:ext uri="{FF2B5EF4-FFF2-40B4-BE49-F238E27FC236}">
                <a16:creationId xmlns:a16="http://schemas.microsoft.com/office/drawing/2014/main" id="{1EE38746-0EF7-4A08-A9D0-AD2001DB205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-2176463" y="10028238"/>
            <a:ext cx="919163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Google Shape;72;p14">
            <a:extLst>
              <a:ext uri="{FF2B5EF4-FFF2-40B4-BE49-F238E27FC236}">
                <a16:creationId xmlns:a16="http://schemas.microsoft.com/office/drawing/2014/main" id="{6C00816A-2344-4EA4-A8B4-853E0C8E8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35290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Send your image back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Once you size your image and scale it proportionally to the size of the slide or slightly bigger, right click on the image and go to Order →  Send to back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That will send your image behind the message and art at the bottom.</a:t>
            </a:r>
          </a:p>
        </p:txBody>
      </p:sp>
      <p:sp>
        <p:nvSpPr>
          <p:cNvPr id="6153" name="Google Shape;73;p14">
            <a:extLst>
              <a:ext uri="{FF2B5EF4-FFF2-40B4-BE49-F238E27FC236}">
                <a16:creationId xmlns:a16="http://schemas.microsoft.com/office/drawing/2014/main" id="{C92B4191-7BBD-4710-84BA-202DA8EF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2922588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BF84428B-F924-48FF-8AC0-0704F352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43113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  <p:sp>
        <p:nvSpPr>
          <p:cNvPr id="11" name="Google Shape;59;p13">
            <a:extLst>
              <a:ext uri="{FF2B5EF4-FFF2-40B4-BE49-F238E27FC236}">
                <a16:creationId xmlns:a16="http://schemas.microsoft.com/office/drawing/2014/main" id="{47E824CA-F8A8-4A7C-B57E-322A3A6E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3623925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78;p15">
            <a:extLst>
              <a:ext uri="{FF2B5EF4-FFF2-40B4-BE49-F238E27FC236}">
                <a16:creationId xmlns:a16="http://schemas.microsoft.com/office/drawing/2014/main" id="{D0E4E43A-B5F7-42E8-BF87-598C6CCA99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5400"/>
            <a:ext cx="24085550" cy="240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Google Shape;79;p15">
            <a:extLst>
              <a:ext uri="{FF2B5EF4-FFF2-40B4-BE49-F238E27FC236}">
                <a16:creationId xmlns:a16="http://schemas.microsoft.com/office/drawing/2014/main" id="{0E5C46BE-6346-4F32-8758-6A716B77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3529013"/>
            <a:ext cx="5527675" cy="125063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Add an image </a:t>
            </a:r>
            <a:b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</a:b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and scale it 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Go to Insert → Image →  Upload from Computer and select an image of you that you’d like as your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To scale, grab bottom right corner of image and hold the clicker down. Drag your mouse or finger across diagonally until it’s the same size/slightly bigger than the slide. 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P.S don’t worry if the image is covering the message/art at the bottom. Head to step 2</a:t>
            </a:r>
          </a:p>
        </p:txBody>
      </p:sp>
      <p:sp>
        <p:nvSpPr>
          <p:cNvPr id="8196" name="Google Shape;80;p15">
            <a:extLst>
              <a:ext uri="{FF2B5EF4-FFF2-40B4-BE49-F238E27FC236}">
                <a16:creationId xmlns:a16="http://schemas.microsoft.com/office/drawing/2014/main" id="{58C30D97-29F2-4454-8BBF-FD351647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4138" y="2922588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cxnSp>
        <p:nvCxnSpPr>
          <p:cNvPr id="8197" name="Google Shape;81;p15">
            <a:extLst>
              <a:ext uri="{FF2B5EF4-FFF2-40B4-BE49-F238E27FC236}">
                <a16:creationId xmlns:a16="http://schemas.microsoft.com/office/drawing/2014/main" id="{97401B75-D0E6-425A-B4F8-FF20075E91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-2176463" y="10028238"/>
            <a:ext cx="919163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Google Shape;84;p15">
            <a:extLst>
              <a:ext uri="{FF2B5EF4-FFF2-40B4-BE49-F238E27FC236}">
                <a16:creationId xmlns:a16="http://schemas.microsoft.com/office/drawing/2014/main" id="{8714F906-95ED-4A8A-9928-996BE686A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35290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>
                <a:latin typeface="Work Sans" charset="0"/>
                <a:cs typeface="Work Sans" charset="0"/>
                <a:sym typeface="Work Sans" charset="0"/>
              </a:rPr>
              <a:t>Send your image back</a:t>
            </a:r>
            <a:endParaRPr lang="en-US" altLang="en-US" sz="36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Once you size your image and scale it proportionally to the size of the slide or slightly bigger, right click on the image and go to Order →  Send to back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>
                <a:latin typeface="Work Sans" charset="0"/>
                <a:cs typeface="Work Sans" charset="0"/>
                <a:sym typeface="Work Sans" charset="0"/>
              </a:rPr>
              <a:t>That will send your image behind the message and art at the bottom.</a:t>
            </a:r>
          </a:p>
        </p:txBody>
      </p:sp>
      <p:sp>
        <p:nvSpPr>
          <p:cNvPr id="8201" name="Google Shape;85;p15">
            <a:extLst>
              <a:ext uri="{FF2B5EF4-FFF2-40B4-BE49-F238E27FC236}">
                <a16:creationId xmlns:a16="http://schemas.microsoft.com/office/drawing/2014/main" id="{559D42AE-E6E1-456E-8A7A-E561AC4A3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2922588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F7F5AB32-ED94-427E-B181-C3832F0B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4311313"/>
            <a:ext cx="5529263" cy="7996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  <p:sp>
        <p:nvSpPr>
          <p:cNvPr id="11" name="Google Shape;59;p13">
            <a:extLst>
              <a:ext uri="{FF2B5EF4-FFF2-40B4-BE49-F238E27FC236}">
                <a16:creationId xmlns:a16="http://schemas.microsoft.com/office/drawing/2014/main" id="{1345158B-87ED-4191-BDC2-B02642BD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175" y="13623925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549</Words>
  <Application>Microsoft Office PowerPoint</Application>
  <PresentationFormat>Custom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Work Sans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</dc:creator>
  <cp:lastModifiedBy>Giovanni Lopez-Quezada</cp:lastModifiedBy>
  <cp:revision>2</cp:revision>
  <dcterms:modified xsi:type="dcterms:W3CDTF">2021-07-08T17:12:34Z</dcterms:modified>
</cp:coreProperties>
</file>