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160"/>
    <a:srgbClr val="87C9FB"/>
    <a:srgbClr val="F9D160"/>
    <a:srgbClr val="E6E6E6"/>
    <a:srgbClr val="407C62"/>
    <a:srgbClr val="13369C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85" autoAdjust="0"/>
    <p:restoredTop sz="94660"/>
  </p:normalViewPr>
  <p:slideViewPr>
    <p:cSldViewPr snapToGrid="0">
      <p:cViewPr varScale="1">
        <p:scale>
          <a:sx n="25" d="100"/>
          <a:sy n="25" d="100"/>
        </p:scale>
        <p:origin x="3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457B17A7-B170-45FC-A165-6447E4BF1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5537" r="20141"/>
          <a:stretch/>
        </p:blipFill>
        <p:spPr>
          <a:xfrm>
            <a:off x="0" y="-1"/>
            <a:ext cx="22174200" cy="229404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87C9FB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4983531" y="16010777"/>
            <a:ext cx="6286564" cy="6286564"/>
          </a:xfrm>
          <a:prstGeom prst="ellipse">
            <a:avLst/>
          </a:prstGeom>
          <a:solidFill>
            <a:srgbClr val="F8D160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170444" y="16573601"/>
            <a:ext cx="5560008" cy="461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Tanpri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enskri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pou’w</a:t>
            </a: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pran</a:t>
            </a: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vaksen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0000"/>
              </a:lnSpc>
            </a:pP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COVID-19 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5DEF2-6356-49AB-9B21-793073461EF5}"/>
              </a:ext>
            </a:extLst>
          </p:cNvPr>
          <p:cNvSpPr txBox="1"/>
          <p:nvPr/>
        </p:nvSpPr>
        <p:spPr>
          <a:xfrm>
            <a:off x="2095500" y="28242042"/>
            <a:ext cx="1798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err="1">
                <a:latin typeface="Arial Black" panose="020B0A04020102020204" pitchFamily="34" charset="0"/>
                <a:cs typeface="Aharoni" panose="02010803020104030203" pitchFamily="2" charset="-79"/>
              </a:rPr>
              <a:t>Enskri</a:t>
            </a:r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 la</a:t>
            </a:r>
          </a:p>
          <a:p>
            <a:pPr algn="ctr"/>
            <a:r>
              <a:rPr lang="en-US" sz="40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1-800-000-0000  +  website link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1E55648-D8CA-4E5A-9819-2AC99D77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51" y="17746107"/>
            <a:ext cx="4341394" cy="3934928"/>
          </a:xfrm>
          <a:prstGeom prst="rect">
            <a:avLst/>
          </a:prstGeom>
        </p:spPr>
      </p:pic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074C5A43-C158-44D0-9A70-33CFFE64753E}"/>
              </a:ext>
            </a:extLst>
          </p:cNvPr>
          <p:cNvSpPr/>
          <p:nvPr/>
        </p:nvSpPr>
        <p:spPr>
          <a:xfrm>
            <a:off x="25403325" y="11270217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C802705E-E89D-4DF4-B6E7-F21E04A8E967}"/>
              </a:ext>
            </a:extLst>
          </p:cNvPr>
          <p:cNvSpPr/>
          <p:nvPr/>
        </p:nvSpPr>
        <p:spPr>
          <a:xfrm>
            <a:off x="-9651807" y="-441771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" name="Google Shape;55;p13">
            <a:extLst>
              <a:ext uri="{FF2B5EF4-FFF2-40B4-BE49-F238E27FC236}">
                <a16:creationId xmlns:a16="http://schemas.microsoft.com/office/drawing/2014/main" id="{BC880400-A68B-4A91-A04D-2A7576A58466}"/>
              </a:ext>
            </a:extLst>
          </p:cNvPr>
          <p:cNvSpPr/>
          <p:nvPr/>
        </p:nvSpPr>
        <p:spPr>
          <a:xfrm>
            <a:off x="-9651808" y="163708"/>
            <a:ext cx="7556307" cy="877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 dirty="0">
                <a:latin typeface="Work Sans"/>
                <a:ea typeface="Work Sans"/>
                <a:cs typeface="Work Sans"/>
              </a:rPr>
            </a:b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sz="36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Google Shape;61;p13">
            <a:extLst>
              <a:ext uri="{FF2B5EF4-FFF2-40B4-BE49-F238E27FC236}">
                <a16:creationId xmlns:a16="http://schemas.microsoft.com/office/drawing/2014/main" id="{5C6E36F1-9532-4281-99DE-A2844B5DA759}"/>
              </a:ext>
            </a:extLst>
          </p:cNvPr>
          <p:cNvSpPr/>
          <p:nvPr/>
        </p:nvSpPr>
        <p:spPr>
          <a:xfrm>
            <a:off x="-9554455" y="10679321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60;p13">
            <a:extLst>
              <a:ext uri="{FF2B5EF4-FFF2-40B4-BE49-F238E27FC236}">
                <a16:creationId xmlns:a16="http://schemas.microsoft.com/office/drawing/2014/main" id="{92F50242-447D-4601-B200-9991F4453C89}"/>
              </a:ext>
            </a:extLst>
          </p:cNvPr>
          <p:cNvSpPr/>
          <p:nvPr/>
        </p:nvSpPr>
        <p:spPr>
          <a:xfrm>
            <a:off x="-9554455" y="11284799"/>
            <a:ext cx="7441772" cy="5498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58;p13">
            <a:extLst>
              <a:ext uri="{FF2B5EF4-FFF2-40B4-BE49-F238E27FC236}">
                <a16:creationId xmlns:a16="http://schemas.microsoft.com/office/drawing/2014/main" id="{BCABE217-DF6F-46F0-A9E2-E81ABC45462C}"/>
              </a:ext>
            </a:extLst>
          </p:cNvPr>
          <p:cNvSpPr/>
          <p:nvPr/>
        </p:nvSpPr>
        <p:spPr>
          <a:xfrm>
            <a:off x="25403324" y="11957387"/>
            <a:ext cx="9724875" cy="93786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Create a custom message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update the “Vaccination is” message, start by editing the example message below and replacing it with your custom message.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Try to match the length of the message currently on the poster to ensure you have room for information below. The font of the text should be </a:t>
            </a:r>
            <a:r>
              <a:rPr lang="en-US" altLang="en-US" sz="3200" b="1" dirty="0"/>
              <a:t>Arial Black. </a:t>
            </a:r>
            <a:r>
              <a:rPr lang="en-US" altLang="en-US" sz="3200" dirty="0"/>
              <a:t>Adjust the font size as needed to fit the space provided.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Once the message is ready, delete the text currently on the poster and replace it with the new message.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ensure the new message is centered on the poster,  select Arrange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→ Align → Align Center.</a:t>
            </a:r>
            <a:endParaRPr lang="en-US" altLang="en-US" sz="3200" dirty="0"/>
          </a:p>
        </p:txBody>
      </p:sp>
      <p:sp>
        <p:nvSpPr>
          <p:cNvPr id="21" name="Google Shape;59;p13">
            <a:extLst>
              <a:ext uri="{FF2B5EF4-FFF2-40B4-BE49-F238E27FC236}">
                <a16:creationId xmlns:a16="http://schemas.microsoft.com/office/drawing/2014/main" id="{62021A97-5CFA-4D8C-99C1-ADC4F9C996BA}"/>
              </a:ext>
            </a:extLst>
          </p:cNvPr>
          <p:cNvSpPr/>
          <p:nvPr/>
        </p:nvSpPr>
        <p:spPr>
          <a:xfrm>
            <a:off x="25403325" y="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" name="Google Shape;58;p13">
            <a:extLst>
              <a:ext uri="{FF2B5EF4-FFF2-40B4-BE49-F238E27FC236}">
                <a16:creationId xmlns:a16="http://schemas.microsoft.com/office/drawing/2014/main" id="{E05597AC-ADAE-4E63-8573-ABC6DA64225F}"/>
              </a:ext>
            </a:extLst>
          </p:cNvPr>
          <p:cNvSpPr/>
          <p:nvPr/>
        </p:nvSpPr>
        <p:spPr>
          <a:xfrm>
            <a:off x="25403324" y="687170"/>
            <a:ext cx="9724875" cy="86854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______________________________________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  <a:p>
            <a:pPr algn="ctr"/>
            <a:r>
              <a:rPr lang="en-US" sz="3200" b="1" dirty="0"/>
              <a:t>Print the saved PDF or image for </a:t>
            </a:r>
            <a:br>
              <a:rPr lang="en-US" sz="3200" b="1" dirty="0"/>
            </a:br>
            <a:r>
              <a:rPr lang="en-US" sz="3200" b="1" dirty="0"/>
              <a:t>posters or flyers.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</p:txBody>
      </p:sp>
      <p:sp>
        <p:nvSpPr>
          <p:cNvPr id="23" name="Google Shape;61;p13">
            <a:extLst>
              <a:ext uri="{FF2B5EF4-FFF2-40B4-BE49-F238E27FC236}">
                <a16:creationId xmlns:a16="http://schemas.microsoft.com/office/drawing/2014/main" id="{E578A2DA-9EFC-475F-B421-B2962CE1C2AD}"/>
              </a:ext>
            </a:extLst>
          </p:cNvPr>
          <p:cNvSpPr/>
          <p:nvPr/>
        </p:nvSpPr>
        <p:spPr>
          <a:xfrm>
            <a:off x="-9554455" y="18520702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" name="Google Shape;60;p13">
            <a:extLst>
              <a:ext uri="{FF2B5EF4-FFF2-40B4-BE49-F238E27FC236}">
                <a16:creationId xmlns:a16="http://schemas.microsoft.com/office/drawing/2014/main" id="{FF391C04-5EAA-424F-94A3-09F8F508B30F}"/>
              </a:ext>
            </a:extLst>
          </p:cNvPr>
          <p:cNvSpPr/>
          <p:nvPr/>
        </p:nvSpPr>
        <p:spPr>
          <a:xfrm>
            <a:off x="-9554455" y="19126180"/>
            <a:ext cx="7441772" cy="7628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latin typeface="Work Sans"/>
                <a:ea typeface="Work Sans"/>
                <a:cs typeface="Work Sans"/>
                <a:sym typeface="Work Sans"/>
              </a:rPr>
              <a:t>Check the font 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EEC8E-7C73-4A76-A34F-A361DF527BAD}"/>
              </a:ext>
            </a:extLst>
          </p:cNvPr>
          <p:cNvSpPr txBox="1"/>
          <p:nvPr/>
        </p:nvSpPr>
        <p:spPr>
          <a:xfrm>
            <a:off x="25403324" y="22886701"/>
            <a:ext cx="20126176" cy="468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50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VAKSINASYON SE</a:t>
            </a:r>
          </a:p>
          <a:p>
            <a:pPr algn="ctr"/>
            <a:r>
              <a:rPr lang="en-US" sz="192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LANMOU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33191-A025-4AD1-AF90-4167B3FFB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7" t="11573" r="4077" b="23515"/>
          <a:stretch/>
        </p:blipFill>
        <p:spPr>
          <a:xfrm>
            <a:off x="904105" y="22886701"/>
            <a:ext cx="20365990" cy="47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0835C1-AD17-4AC4-9D43-BFA4800AA39D}"/>
</file>

<file path=customXml/itemProps2.xml><?xml version="1.0" encoding="utf-8"?>
<ds:datastoreItem xmlns:ds="http://schemas.openxmlformats.org/officeDocument/2006/customXml" ds:itemID="{F36603A1-0F8D-420D-A6C9-FAC7656615D2}"/>
</file>

<file path=customXml/itemProps3.xml><?xml version="1.0" encoding="utf-8"?>
<ds:datastoreItem xmlns:ds="http://schemas.openxmlformats.org/officeDocument/2006/customXml" ds:itemID="{0A72548A-C502-4506-9453-F2A397F333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425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25</cp:revision>
  <dcterms:created xsi:type="dcterms:W3CDTF">2021-03-26T17:39:45Z</dcterms:created>
  <dcterms:modified xsi:type="dcterms:W3CDTF">2021-08-06T14:33:36Z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