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22174200" cy="30119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8EE"/>
    <a:srgbClr val="F9D160"/>
    <a:srgbClr val="74CAFF"/>
    <a:srgbClr val="FFD145"/>
    <a:srgbClr val="407C62"/>
    <a:srgbClr val="13369C"/>
    <a:srgbClr val="F8D160"/>
    <a:srgbClr val="87C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11F754-CDEC-6E27-1FF1-6A01F5C85F9E}" v="2" dt="2021-08-24T23:38:23.530"/>
    <p1510:client id="{DDCB909E-5882-2692-C8F4-90CEB0AD8034}" v="23" dt="2021-08-24T23:36:46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15" d="100"/>
          <a:sy n="15" d="100"/>
        </p:scale>
        <p:origin x="22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Dufrene" userId="S::ndufrene@migrantclinician.org::131c83a1-d70b-4f56-8487-a9b39281de7c" providerId="AD" clId="Web-{7F11F754-CDEC-6E27-1FF1-6A01F5C85F9E}"/>
    <pc:docChg chg="modSld">
      <pc:chgData name="Noel Dufrene" userId="S::ndufrene@migrantclinician.org::131c83a1-d70b-4f56-8487-a9b39281de7c" providerId="AD" clId="Web-{7F11F754-CDEC-6E27-1FF1-6A01F5C85F9E}" dt="2021-08-24T23:38:22.577" v="0"/>
      <pc:docMkLst>
        <pc:docMk/>
      </pc:docMkLst>
      <pc:sldChg chg="modSp">
        <pc:chgData name="Noel Dufrene" userId="S::ndufrene@migrantclinician.org::131c83a1-d70b-4f56-8487-a9b39281de7c" providerId="AD" clId="Web-{7F11F754-CDEC-6E27-1FF1-6A01F5C85F9E}" dt="2021-08-24T23:38:22.577" v="0"/>
        <pc:sldMkLst>
          <pc:docMk/>
          <pc:sldMk cId="2859207640" sldId="256"/>
        </pc:sldMkLst>
        <pc:picChg chg="mod">
          <ac:chgData name="Noel Dufrene" userId="S::ndufrene@migrantclinician.org::131c83a1-d70b-4f56-8487-a9b39281de7c" providerId="AD" clId="Web-{7F11F754-CDEC-6E27-1FF1-6A01F5C85F9E}" dt="2021-08-24T23:38:22.577" v="0"/>
          <ac:picMkLst>
            <pc:docMk/>
            <pc:sldMk cId="2859207640" sldId="256"/>
            <ac:picMk id="17" creationId="{E3AD0ACA-DE1D-4539-82CC-E6FD1EC25B12}"/>
          </ac:picMkLst>
        </pc:picChg>
      </pc:sldChg>
    </pc:docChg>
  </pc:docChgLst>
  <pc:docChgLst>
    <pc:chgData name="Noel Dufrene" userId="S::ndufrene@migrantclinician.org::131c83a1-d70b-4f56-8487-a9b39281de7c" providerId="AD" clId="Web-{DDCB909E-5882-2692-C8F4-90CEB0AD8034}"/>
    <pc:docChg chg="modSld">
      <pc:chgData name="Noel Dufrene" userId="S::ndufrene@migrantclinician.org::131c83a1-d70b-4f56-8487-a9b39281de7c" providerId="AD" clId="Web-{DDCB909E-5882-2692-C8F4-90CEB0AD8034}" dt="2021-08-24T23:36:46.837" v="21"/>
      <pc:docMkLst>
        <pc:docMk/>
      </pc:docMkLst>
      <pc:sldChg chg="addSp delSp modSp">
        <pc:chgData name="Noel Dufrene" userId="S::ndufrene@migrantclinician.org::131c83a1-d70b-4f56-8487-a9b39281de7c" providerId="AD" clId="Web-{DDCB909E-5882-2692-C8F4-90CEB0AD8034}" dt="2021-08-24T23:36:46.837" v="21"/>
        <pc:sldMkLst>
          <pc:docMk/>
          <pc:sldMk cId="2859207640" sldId="256"/>
        </pc:sldMkLst>
        <pc:spChg chg="del">
          <ac:chgData name="Noel Dufrene" userId="S::ndufrene@migrantclinician.org::131c83a1-d70b-4f56-8487-a9b39281de7c" providerId="AD" clId="Web-{DDCB909E-5882-2692-C8F4-90CEB0AD8034}" dt="2021-08-24T23:33:45.965" v="3"/>
          <ac:spMkLst>
            <pc:docMk/>
            <pc:sldMk cId="2859207640" sldId="256"/>
            <ac:spMk id="13" creationId="{015B2D47-60FA-4072-95C1-F23FCCD56845}"/>
          </ac:spMkLst>
        </pc:spChg>
        <pc:spChg chg="del mod">
          <ac:chgData name="Noel Dufrene" userId="S::ndufrene@migrantclinician.org::131c83a1-d70b-4f56-8487-a9b39281de7c" providerId="AD" clId="Web-{DDCB909E-5882-2692-C8F4-90CEB0AD8034}" dt="2021-08-24T23:33:56.981" v="11"/>
          <ac:spMkLst>
            <pc:docMk/>
            <pc:sldMk cId="2859207640" sldId="256"/>
            <ac:spMk id="18" creationId="{0EDFAFAF-EDB0-4EA3-AA35-987AAA2CBD12}"/>
          </ac:spMkLst>
        </pc:spChg>
        <pc:spChg chg="del">
          <ac:chgData name="Noel Dufrene" userId="S::ndufrene@migrantclinician.org::131c83a1-d70b-4f56-8487-a9b39281de7c" providerId="AD" clId="Web-{DDCB909E-5882-2692-C8F4-90CEB0AD8034}" dt="2021-08-24T23:33:42.730" v="1"/>
          <ac:spMkLst>
            <pc:docMk/>
            <pc:sldMk cId="2859207640" sldId="256"/>
            <ac:spMk id="20" creationId="{F35FC38A-59E4-428E-AB16-157D8986F208}"/>
          </ac:spMkLst>
        </pc:spChg>
        <pc:spChg chg="del">
          <ac:chgData name="Noel Dufrene" userId="S::ndufrene@migrantclinician.org::131c83a1-d70b-4f56-8487-a9b39281de7c" providerId="AD" clId="Web-{DDCB909E-5882-2692-C8F4-90CEB0AD8034}" dt="2021-08-24T23:33:42.355" v="0"/>
          <ac:spMkLst>
            <pc:docMk/>
            <pc:sldMk cId="2859207640" sldId="256"/>
            <ac:spMk id="21" creationId="{25A28E92-AF71-4D07-9445-DD2D0F097E71}"/>
          </ac:spMkLst>
        </pc:spChg>
        <pc:spChg chg="del">
          <ac:chgData name="Noel Dufrene" userId="S::ndufrene@migrantclinician.org::131c83a1-d70b-4f56-8487-a9b39281de7c" providerId="AD" clId="Web-{DDCB909E-5882-2692-C8F4-90CEB0AD8034}" dt="2021-08-24T23:33:45.090" v="2"/>
          <ac:spMkLst>
            <pc:docMk/>
            <pc:sldMk cId="2859207640" sldId="256"/>
            <ac:spMk id="22" creationId="{E2C36566-58B1-43BC-BD27-8DC1EBF71F42}"/>
          </ac:spMkLst>
        </pc:spChg>
        <pc:spChg chg="del">
          <ac:chgData name="Noel Dufrene" userId="S::ndufrene@migrantclinician.org::131c83a1-d70b-4f56-8487-a9b39281de7c" providerId="AD" clId="Web-{DDCB909E-5882-2692-C8F4-90CEB0AD8034}" dt="2021-08-24T23:33:53.293" v="8"/>
          <ac:spMkLst>
            <pc:docMk/>
            <pc:sldMk cId="2859207640" sldId="256"/>
            <ac:spMk id="23" creationId="{7262DA24-F730-42A5-A2C0-565EC055F2B5}"/>
          </ac:spMkLst>
        </pc:spChg>
        <pc:spChg chg="del">
          <ac:chgData name="Noel Dufrene" userId="S::ndufrene@migrantclinician.org::131c83a1-d70b-4f56-8487-a9b39281de7c" providerId="AD" clId="Web-{DDCB909E-5882-2692-C8F4-90CEB0AD8034}" dt="2021-08-24T23:33:48.262" v="5"/>
          <ac:spMkLst>
            <pc:docMk/>
            <pc:sldMk cId="2859207640" sldId="256"/>
            <ac:spMk id="24" creationId="{C6A64755-5487-4B83-8D26-AC123236FBC3}"/>
          </ac:spMkLst>
        </pc:spChg>
        <pc:spChg chg="del">
          <ac:chgData name="Noel Dufrene" userId="S::ndufrene@migrantclinician.org::131c83a1-d70b-4f56-8487-a9b39281de7c" providerId="AD" clId="Web-{DDCB909E-5882-2692-C8F4-90CEB0AD8034}" dt="2021-08-24T23:33:51.121" v="7"/>
          <ac:spMkLst>
            <pc:docMk/>
            <pc:sldMk cId="2859207640" sldId="256"/>
            <ac:spMk id="25" creationId="{67EA97B4-F342-4F4A-A366-3008BB595280}"/>
          </ac:spMkLst>
        </pc:spChg>
        <pc:spChg chg="del">
          <ac:chgData name="Noel Dufrene" userId="S::ndufrene@migrantclinician.org::131c83a1-d70b-4f56-8487-a9b39281de7c" providerId="AD" clId="Web-{DDCB909E-5882-2692-C8F4-90CEB0AD8034}" dt="2021-08-24T23:33:50.715" v="6"/>
          <ac:spMkLst>
            <pc:docMk/>
            <pc:sldMk cId="2859207640" sldId="256"/>
            <ac:spMk id="26" creationId="{5524EFCF-552D-4961-8470-E13FD994C3C7}"/>
          </ac:spMkLst>
        </pc:spChg>
        <pc:spChg chg="del">
          <ac:chgData name="Noel Dufrene" userId="S::ndufrene@migrantclinician.org::131c83a1-d70b-4f56-8487-a9b39281de7c" providerId="AD" clId="Web-{DDCB909E-5882-2692-C8F4-90CEB0AD8034}" dt="2021-08-24T23:33:47.652" v="4"/>
          <ac:spMkLst>
            <pc:docMk/>
            <pc:sldMk cId="2859207640" sldId="256"/>
            <ac:spMk id="28" creationId="{507A1E86-B42B-4D32-AD17-23D6EBC8C8F8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4:32.843" v="12"/>
          <ac:spMkLst>
            <pc:docMk/>
            <pc:sldMk cId="2859207640" sldId="256"/>
            <ac:spMk id="29" creationId="{C56EF7EC-4798-4839-87EC-FAABB4345261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4:43.250" v="13"/>
          <ac:spMkLst>
            <pc:docMk/>
            <pc:sldMk cId="2859207640" sldId="256"/>
            <ac:spMk id="30" creationId="{C3B30547-F1D5-44B1-B863-0CE1B2BCB172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5:30.019" v="14"/>
          <ac:spMkLst>
            <pc:docMk/>
            <pc:sldMk cId="2859207640" sldId="256"/>
            <ac:spMk id="31" creationId="{7167481F-E8AD-4EDE-B38F-36225799B080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5:39.707" v="15"/>
          <ac:spMkLst>
            <pc:docMk/>
            <pc:sldMk cId="2859207640" sldId="256"/>
            <ac:spMk id="32" creationId="{066423B9-81A2-47CB-8787-FA2FE3AD8A9C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5:49.099" v="16"/>
          <ac:spMkLst>
            <pc:docMk/>
            <pc:sldMk cId="2859207640" sldId="256"/>
            <ac:spMk id="33" creationId="{1C75B05E-6E19-4D13-9899-BB8D8FEDAF4E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5:59.396" v="17"/>
          <ac:spMkLst>
            <pc:docMk/>
            <pc:sldMk cId="2859207640" sldId="256"/>
            <ac:spMk id="34" creationId="{DD242E40-6754-4D1A-9ADC-8D1E7675CC37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6:09.131" v="18"/>
          <ac:spMkLst>
            <pc:docMk/>
            <pc:sldMk cId="2859207640" sldId="256"/>
            <ac:spMk id="35" creationId="{1A236A44-E4AD-4AA4-8BE4-63206B84ECE1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6:21.492" v="19"/>
          <ac:spMkLst>
            <pc:docMk/>
            <pc:sldMk cId="2859207640" sldId="256"/>
            <ac:spMk id="36" creationId="{0307B6E6-A596-4F0F-B04C-4D19E90E12DE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6:34.086" v="20"/>
          <ac:spMkLst>
            <pc:docMk/>
            <pc:sldMk cId="2859207640" sldId="256"/>
            <ac:spMk id="37" creationId="{CEA162AB-7903-4411-BB16-87A621CD8EDD}"/>
          </ac:spMkLst>
        </pc:spChg>
        <pc:spChg chg="add">
          <ac:chgData name="Noel Dufrene" userId="S::ndufrene@migrantclinician.org::131c83a1-d70b-4f56-8487-a9b39281de7c" providerId="AD" clId="Web-{DDCB909E-5882-2692-C8F4-90CEB0AD8034}" dt="2021-08-24T23:36:46.837" v="21"/>
          <ac:spMkLst>
            <pc:docMk/>
            <pc:sldMk cId="2859207640" sldId="256"/>
            <ac:spMk id="38" creationId="{D0C25F9A-69BE-4B83-931A-51DEF9FCB7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3065" y="4929304"/>
            <a:ext cx="18848070" cy="10486096"/>
          </a:xfrm>
        </p:spPr>
        <p:txBody>
          <a:bodyPr anchor="b"/>
          <a:lstStyle>
            <a:lvl1pPr algn="ctr"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775" y="15819784"/>
            <a:ext cx="16630650" cy="7271938"/>
          </a:xfrm>
        </p:spPr>
        <p:txBody>
          <a:bodyPr/>
          <a:lstStyle>
            <a:lvl1pPr marL="0" indent="0" algn="ctr">
              <a:buNone/>
              <a:defRPr sz="5820"/>
            </a:lvl1pPr>
            <a:lvl2pPr marL="1108710" indent="0" algn="ctr">
              <a:buNone/>
              <a:defRPr sz="4850"/>
            </a:lvl2pPr>
            <a:lvl3pPr marL="2217420" indent="0" algn="ctr">
              <a:buNone/>
              <a:defRPr sz="4365"/>
            </a:lvl3pPr>
            <a:lvl4pPr marL="3326130" indent="0" algn="ctr">
              <a:buNone/>
              <a:defRPr sz="3880"/>
            </a:lvl4pPr>
            <a:lvl5pPr marL="4434840" indent="0" algn="ctr">
              <a:buNone/>
              <a:defRPr sz="3880"/>
            </a:lvl5pPr>
            <a:lvl6pPr marL="5543550" indent="0" algn="ctr">
              <a:buNone/>
              <a:defRPr sz="3880"/>
            </a:lvl6pPr>
            <a:lvl7pPr marL="6652260" indent="0" algn="ctr">
              <a:buNone/>
              <a:defRPr sz="3880"/>
            </a:lvl7pPr>
            <a:lvl8pPr marL="7760970" indent="0" algn="ctr">
              <a:buNone/>
              <a:defRPr sz="3880"/>
            </a:lvl8pPr>
            <a:lvl9pPr marL="8869680" indent="0" algn="ctr">
              <a:buNone/>
              <a:defRPr sz="3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68413" y="1603592"/>
            <a:ext cx="4781312" cy="25525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478" y="1603592"/>
            <a:ext cx="14066758" cy="25525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9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928" y="7509002"/>
            <a:ext cx="19125248" cy="12528931"/>
          </a:xfrm>
        </p:spPr>
        <p:txBody>
          <a:bodyPr anchor="b"/>
          <a:lstStyle>
            <a:lvl1pPr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928" y="20156461"/>
            <a:ext cx="19125248" cy="6588669"/>
          </a:xfrm>
        </p:spPr>
        <p:txBody>
          <a:bodyPr/>
          <a:lstStyle>
            <a:lvl1pPr marL="0" indent="0">
              <a:buNone/>
              <a:defRPr sz="5820">
                <a:solidFill>
                  <a:schemeClr val="tx1"/>
                </a:solidFill>
              </a:defRPr>
            </a:lvl1pPr>
            <a:lvl2pPr marL="1108710" indent="0">
              <a:buNone/>
              <a:defRPr sz="4850">
                <a:solidFill>
                  <a:schemeClr val="tx1">
                    <a:tint val="75000"/>
                  </a:schemeClr>
                </a:solidFill>
              </a:defRPr>
            </a:lvl2pPr>
            <a:lvl3pPr marL="2217420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3pPr>
            <a:lvl4pPr marL="332613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4pPr>
            <a:lvl5pPr marL="443484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5pPr>
            <a:lvl6pPr marL="554355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6pPr>
            <a:lvl7pPr marL="665226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7pPr>
            <a:lvl8pPr marL="776097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8pPr>
            <a:lvl9pPr marL="886968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9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476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25689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1603598"/>
            <a:ext cx="19125248" cy="58217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367" y="7383497"/>
            <a:ext cx="9380725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367" y="11002035"/>
            <a:ext cx="9380725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225690" y="7383497"/>
            <a:ext cx="9426923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225690" y="11002035"/>
            <a:ext cx="9426923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1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3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3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923" y="4336677"/>
            <a:ext cx="11225689" cy="21404465"/>
          </a:xfrm>
        </p:spPr>
        <p:txBody>
          <a:bodyPr/>
          <a:lstStyle>
            <a:lvl1pPr>
              <a:defRPr sz="7760"/>
            </a:lvl1pPr>
            <a:lvl2pPr>
              <a:defRPr sz="6790"/>
            </a:lvl2pPr>
            <a:lvl3pPr>
              <a:defRPr sz="5820"/>
            </a:lvl3pPr>
            <a:lvl4pPr>
              <a:defRPr sz="4850"/>
            </a:lvl4pPr>
            <a:lvl5pPr>
              <a:defRPr sz="4850"/>
            </a:lvl5pPr>
            <a:lvl6pPr>
              <a:defRPr sz="4850"/>
            </a:lvl6pPr>
            <a:lvl7pPr>
              <a:defRPr sz="4850"/>
            </a:lvl7pPr>
            <a:lvl8pPr>
              <a:defRPr sz="4850"/>
            </a:lvl8pPr>
            <a:lvl9pPr>
              <a:defRPr sz="4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8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26923" y="4336677"/>
            <a:ext cx="11225689" cy="21404465"/>
          </a:xfrm>
        </p:spPr>
        <p:txBody>
          <a:bodyPr anchor="t"/>
          <a:lstStyle>
            <a:lvl1pPr marL="0" indent="0">
              <a:buNone/>
              <a:defRPr sz="7760"/>
            </a:lvl1pPr>
            <a:lvl2pPr marL="1108710" indent="0">
              <a:buNone/>
              <a:defRPr sz="6790"/>
            </a:lvl2pPr>
            <a:lvl3pPr marL="2217420" indent="0">
              <a:buNone/>
              <a:defRPr sz="5820"/>
            </a:lvl3pPr>
            <a:lvl4pPr marL="3326130" indent="0">
              <a:buNone/>
              <a:defRPr sz="4850"/>
            </a:lvl4pPr>
            <a:lvl5pPr marL="4434840" indent="0">
              <a:buNone/>
              <a:defRPr sz="4850"/>
            </a:lvl5pPr>
            <a:lvl6pPr marL="5543550" indent="0">
              <a:buNone/>
              <a:defRPr sz="4850"/>
            </a:lvl6pPr>
            <a:lvl7pPr marL="6652260" indent="0">
              <a:buNone/>
              <a:defRPr sz="4850"/>
            </a:lvl7pPr>
            <a:lvl8pPr marL="7760970" indent="0">
              <a:buNone/>
              <a:defRPr sz="4850"/>
            </a:lvl8pPr>
            <a:lvl9pPr marL="8869680" indent="0">
              <a:buNone/>
              <a:defRPr sz="48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1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476" y="1603598"/>
            <a:ext cx="19125248" cy="5821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476" y="8017959"/>
            <a:ext cx="19125248" cy="19110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476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45204" y="27916449"/>
            <a:ext cx="7483793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660529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17420" rtl="0" eaLnBrk="1" latinLnBrk="0" hangingPunct="1">
        <a:lnSpc>
          <a:spcPct val="90000"/>
        </a:lnSpc>
        <a:spcBef>
          <a:spcPct val="0"/>
        </a:spcBef>
        <a:buNone/>
        <a:defRPr sz="10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4355" indent="-554355" algn="l" defTabSz="2217420" rtl="0" eaLnBrk="1" latinLnBrk="0" hangingPunct="1">
        <a:lnSpc>
          <a:spcPct val="90000"/>
        </a:lnSpc>
        <a:spcBef>
          <a:spcPts val="2425"/>
        </a:spcBef>
        <a:buFont typeface="Arial" panose="020B0604020202020204" pitchFamily="34" charset="0"/>
        <a:buChar char="•"/>
        <a:defRPr sz="6790" kern="1200">
          <a:solidFill>
            <a:schemeClr val="tx1"/>
          </a:solidFill>
          <a:latin typeface="+mn-lt"/>
          <a:ea typeface="+mn-ea"/>
          <a:cs typeface="+mn-cs"/>
        </a:defRPr>
      </a:lvl1pPr>
      <a:lvl2pPr marL="166306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5820" kern="1200">
          <a:solidFill>
            <a:schemeClr val="tx1"/>
          </a:solidFill>
          <a:latin typeface="+mn-lt"/>
          <a:ea typeface="+mn-ea"/>
          <a:cs typeface="+mn-cs"/>
        </a:defRPr>
      </a:lvl2pPr>
      <a:lvl3pPr marL="277177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850" kern="1200">
          <a:solidFill>
            <a:schemeClr val="tx1"/>
          </a:solidFill>
          <a:latin typeface="+mn-lt"/>
          <a:ea typeface="+mn-ea"/>
          <a:cs typeface="+mn-cs"/>
        </a:defRPr>
      </a:lvl3pPr>
      <a:lvl4pPr marL="388048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98919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609790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720661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831532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942403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10871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221742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3pPr>
      <a:lvl4pPr marL="332613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43484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554355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665226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776097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886968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erson, vegetable&#10;&#10;Description automatically generated">
            <a:extLst>
              <a:ext uri="{FF2B5EF4-FFF2-40B4-BE49-F238E27FC236}">
                <a16:creationId xmlns:a16="http://schemas.microsoft.com/office/drawing/2014/main" id="{2ABB9689-8B05-4A80-A477-8B7364FDD9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78661"/>
            <a:ext cx="22174200" cy="2292726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4DE0E4B-96D8-447B-A794-EDE7264B4223}"/>
              </a:ext>
            </a:extLst>
          </p:cNvPr>
          <p:cNvSpPr/>
          <p:nvPr/>
        </p:nvSpPr>
        <p:spPr>
          <a:xfrm>
            <a:off x="-266700" y="18340589"/>
            <a:ext cx="22707600" cy="11931028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151087">
                <a:moveTo>
                  <a:pt x="0" y="1480458"/>
                </a:moveTo>
                <a:lnTo>
                  <a:pt x="7786914" y="0"/>
                </a:lnTo>
                <a:lnTo>
                  <a:pt x="7772400" y="4151087"/>
                </a:lnTo>
                <a:lnTo>
                  <a:pt x="0" y="4151087"/>
                </a:lnTo>
                <a:lnTo>
                  <a:pt x="0" y="1480458"/>
                </a:lnTo>
                <a:close/>
              </a:path>
            </a:pathLst>
          </a:custGeom>
          <a:solidFill>
            <a:srgbClr val="F9D160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BDD1C1-811B-4300-BBDD-AD11C0170CD8}"/>
              </a:ext>
            </a:extLst>
          </p:cNvPr>
          <p:cNvSpPr/>
          <p:nvPr/>
        </p:nvSpPr>
        <p:spPr>
          <a:xfrm>
            <a:off x="14983531" y="16010777"/>
            <a:ext cx="6286564" cy="6286564"/>
          </a:xfrm>
          <a:prstGeom prst="ellipse">
            <a:avLst/>
          </a:prstGeom>
          <a:solidFill>
            <a:srgbClr val="8DC8EE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DDB1DC-A4D1-4C05-8FDA-9AD39396E719}"/>
              </a:ext>
            </a:extLst>
          </p:cNvPr>
          <p:cNvSpPr txBox="1"/>
          <p:nvPr/>
        </p:nvSpPr>
        <p:spPr>
          <a:xfrm rot="20305829">
            <a:off x="15346810" y="17279898"/>
            <a:ext cx="5560008" cy="3595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000" spc="100" dirty="0" err="1">
                <a:solidFill>
                  <a:sysClr val="windowText" lastClr="0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Vacúnate</a:t>
            </a:r>
            <a:r>
              <a:rPr lang="en-US" sz="6000" spc="100" dirty="0">
                <a:solidFill>
                  <a:sysClr val="windowText" lastClr="0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contra COVID-19</a:t>
            </a: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E3AD0ACA-DE1D-4539-82CC-E6FD1EC25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8442" y="18666889"/>
            <a:ext cx="3854008" cy="342494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53C9A1D-7713-4B46-AA09-33AF73E835C8}"/>
              </a:ext>
            </a:extLst>
          </p:cNvPr>
          <p:cNvSpPr txBox="1"/>
          <p:nvPr/>
        </p:nvSpPr>
        <p:spPr>
          <a:xfrm>
            <a:off x="2095500" y="27512915"/>
            <a:ext cx="17983200" cy="1750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spc="600" dirty="0" err="1">
                <a:latin typeface="Arial Black" panose="020B0A04020102020204" pitchFamily="34" charset="0"/>
                <a:cs typeface="Aharoni" panose="02010803020104030203" pitchFamily="2" charset="-79"/>
              </a:rPr>
              <a:t>Inscríbete</a:t>
            </a:r>
            <a:r>
              <a:rPr lang="en-US" sz="3600" b="1" spc="6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3600" b="1" spc="600" dirty="0" err="1">
                <a:latin typeface="Arial Black" panose="020B0A04020102020204" pitchFamily="34" charset="0"/>
                <a:cs typeface="Aharoni" panose="02010803020104030203" pitchFamily="2" charset="-79"/>
              </a:rPr>
              <a:t>aquí</a:t>
            </a:r>
            <a:endParaRPr lang="en-US" sz="3600" b="1" spc="600" dirty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50000"/>
              </a:lnSpc>
            </a:pPr>
            <a:r>
              <a:rPr lang="en-US" sz="4000" b="1" spc="600" dirty="0">
                <a:latin typeface="Arial Black"/>
                <a:cs typeface="Aharoni"/>
              </a:rPr>
              <a:t>1-800-000-0000  +  enlace a sitio web</a:t>
            </a:r>
            <a:endParaRPr lang="en-US" sz="4000" b="1" spc="6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8ACF3F-E69D-4632-B11A-E377E8A8513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74" t="5655" r="6242" b="28108"/>
          <a:stretch/>
        </p:blipFill>
        <p:spPr>
          <a:xfrm>
            <a:off x="2095500" y="22556056"/>
            <a:ext cx="18093871" cy="466004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B33FDEBF-3B9F-4AD3-B48E-D94FBE15EEAD}"/>
              </a:ext>
            </a:extLst>
          </p:cNvPr>
          <p:cNvSpPr txBox="1"/>
          <p:nvPr/>
        </p:nvSpPr>
        <p:spPr>
          <a:xfrm>
            <a:off x="24803100" y="22615862"/>
            <a:ext cx="18183075" cy="468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3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/>
            <a:r>
              <a:rPr lang="en-US" sz="199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ESPERANZA</a:t>
            </a:r>
          </a:p>
        </p:txBody>
      </p:sp>
      <p:sp>
        <p:nvSpPr>
          <p:cNvPr id="29" name="Google Shape;56;p13">
            <a:extLst>
              <a:ext uri="{FF2B5EF4-FFF2-40B4-BE49-F238E27FC236}">
                <a16:creationId xmlns:a16="http://schemas.microsoft.com/office/drawing/2014/main" id="{C56EF7EC-4798-4839-87EC-FAABB4345261}"/>
              </a:ext>
            </a:extLst>
          </p:cNvPr>
          <p:cNvSpPr/>
          <p:nvPr/>
        </p:nvSpPr>
        <p:spPr>
          <a:xfrm>
            <a:off x="-9651807" y="708508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0" name="Google Shape;61;p13">
            <a:extLst>
              <a:ext uri="{FF2B5EF4-FFF2-40B4-BE49-F238E27FC236}">
                <a16:creationId xmlns:a16="http://schemas.microsoft.com/office/drawing/2014/main" id="{C3B30547-F1D5-44B1-B863-0CE1B2BCB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40396" y="1310128"/>
            <a:ext cx="7821612" cy="8574101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999"/>
              </a:lnSpc>
            </a:pPr>
            <a:r>
              <a:rPr lang="es-ES" sz="3200" b="1" dirty="0">
                <a:sym typeface="Work Sans" charset="0"/>
              </a:rPr>
              <a:t>Agregar una imagen y escalarla </a:t>
            </a:r>
            <a:r>
              <a:rPr lang="es-ES" sz="3200" dirty="0">
                <a:sym typeface="Work Sans" charset="0"/>
              </a:rPr>
              <a:t>
Desde la computadora vaya a Insertar → imagen → Cargar y seleccione la imagen que quiere usar para el póster. </a:t>
            </a:r>
            <a:endParaRPr lang="en-US" altLang="en-US" sz="4200" dirty="0">
              <a:latin typeface="Work Sans" charset="0"/>
              <a:sym typeface="Work Sans" charset="0"/>
            </a:endParaRPr>
          </a:p>
          <a:p>
            <a:pPr>
              <a:lnSpc>
                <a:spcPct val="114999"/>
              </a:lnSpc>
            </a:pPr>
            <a:r>
              <a:rPr lang="es-ES" sz="3200" dirty="0">
                <a:sym typeface="Work Sans" charset="0"/>
              </a:rPr>
              <a:t>
Para escalar, agarre la esquina inferior derecha de la imagen y mantenga presionado el botón. Arrastre el ratón diagonalmente hasta que sea del mismo tamaño o ligeramente más grande que la diapositiva. </a:t>
            </a:r>
            <a:endParaRPr lang="en-US" altLang="en-US" sz="4200" dirty="0">
              <a:latin typeface="Work Sans" charset="0"/>
            </a:endParaRPr>
          </a:p>
          <a:p>
            <a:pPr>
              <a:lnSpc>
                <a:spcPct val="114999"/>
              </a:lnSpc>
            </a:pPr>
            <a:r>
              <a:rPr lang="es-ES" sz="3200" dirty="0">
                <a:sym typeface="Work Sans" charset="0"/>
              </a:rPr>
              <a:t>
Nota: No se preocupe si la imagen está cubriendo el mensaje / arte en la parte inferior. Vaya al paso 2.
</a:t>
            </a:r>
            <a:endParaRPr lang="en-US" altLang="en-US" sz="4200" dirty="0">
              <a:latin typeface="Work Sans" charset="0"/>
              <a:cs typeface="Work Sans" charset="0"/>
            </a:endParaRPr>
          </a:p>
        </p:txBody>
      </p:sp>
      <p:sp>
        <p:nvSpPr>
          <p:cNvPr id="31" name="Google Shape;61;p13">
            <a:extLst>
              <a:ext uri="{FF2B5EF4-FFF2-40B4-BE49-F238E27FC236}">
                <a16:creationId xmlns:a16="http://schemas.microsoft.com/office/drawing/2014/main" id="{7167481F-E8AD-4EDE-B38F-36225799B080}"/>
              </a:ext>
            </a:extLst>
          </p:cNvPr>
          <p:cNvSpPr/>
          <p:nvPr/>
        </p:nvSpPr>
        <p:spPr>
          <a:xfrm>
            <a:off x="-9648652" y="10275419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59;p13">
            <a:extLst>
              <a:ext uri="{FF2B5EF4-FFF2-40B4-BE49-F238E27FC236}">
                <a16:creationId xmlns:a16="http://schemas.microsoft.com/office/drawing/2014/main" id="{066423B9-81A2-47CB-8787-FA2FE3AD8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55549" y="10913687"/>
            <a:ext cx="7821613" cy="5849225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999"/>
              </a:lnSpc>
            </a:pPr>
            <a:r>
              <a:rPr lang="es-ES" sz="3200" b="1" dirty="0">
                <a:sym typeface="Work Sans" charset="0"/>
              </a:rPr>
              <a:t>Enviar la imagen hacia el fondo
</a:t>
            </a:r>
            <a:r>
              <a:rPr lang="es-ES" sz="3200" dirty="0">
                <a:sym typeface="Work Sans" charset="0"/>
              </a:rPr>
              <a:t>Una vez que ajuste el tamaño de su imagen y la escale proporcionalmente al tamaño de la diapositiva o un poco más grande, presione con el botón derecho en la imagen y vaya a Ordenar → Enviar al fondo</a:t>
            </a:r>
            <a:endParaRPr lang="en" dirty="0">
              <a:sym typeface="Work Sans" charset="0"/>
            </a:endParaRPr>
          </a:p>
          <a:p>
            <a:pPr>
              <a:lnSpc>
                <a:spcPct val="114999"/>
              </a:lnSpc>
            </a:pPr>
            <a:r>
              <a:rPr lang="es-ES" sz="3200" dirty="0">
                <a:sym typeface="Work Sans" charset="0"/>
              </a:rPr>
              <a:t>
Eso enviará su imagen detrás del mensaje y arte en la parte inferior.</a:t>
            </a:r>
            <a:r>
              <a:rPr lang="es-ES" sz="3200" b="1" dirty="0">
                <a:sym typeface="Work Sans" charset="0"/>
              </a:rPr>
              <a:t>
</a:t>
            </a:r>
            <a:endParaRPr lang="en"/>
          </a:p>
        </p:txBody>
      </p:sp>
      <p:sp>
        <p:nvSpPr>
          <p:cNvPr id="33" name="Google Shape;61;p13">
            <a:extLst>
              <a:ext uri="{FF2B5EF4-FFF2-40B4-BE49-F238E27FC236}">
                <a16:creationId xmlns:a16="http://schemas.microsoft.com/office/drawing/2014/main" id="{1C75B05E-6E19-4D13-9899-BB8D8FEDAF4E}"/>
              </a:ext>
            </a:extLst>
          </p:cNvPr>
          <p:cNvSpPr/>
          <p:nvPr/>
        </p:nvSpPr>
        <p:spPr>
          <a:xfrm>
            <a:off x="-9554455" y="18883812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4" name="Google Shape;60;p13">
            <a:extLst>
              <a:ext uri="{FF2B5EF4-FFF2-40B4-BE49-F238E27FC236}">
                <a16:creationId xmlns:a16="http://schemas.microsoft.com/office/drawing/2014/main" id="{DD242E40-6754-4D1A-9ADC-8D1E7675CC37}"/>
              </a:ext>
            </a:extLst>
          </p:cNvPr>
          <p:cNvSpPr/>
          <p:nvPr/>
        </p:nvSpPr>
        <p:spPr>
          <a:xfrm>
            <a:off x="-9598714" y="19489290"/>
            <a:ext cx="7486031" cy="8890361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5000"/>
              </a:lnSpc>
              <a:buClr>
                <a:srgbClr val="000000"/>
              </a:buClr>
              <a:buSzPts val="1100"/>
            </a:pPr>
            <a:r>
              <a:rPr lang="es-ES" sz="3600" b="1" dirty="0">
                <a:latin typeface="Work Sans"/>
                <a:ea typeface="Work Sans"/>
                <a:cs typeface="Work Sans"/>
                <a:sym typeface="Work Sans"/>
              </a:rPr>
              <a:t>Compruebe la fuente (letra) 
</a:t>
            </a:r>
            <a:r>
              <a:rPr lang="es-ES" sz="3200" dirty="0">
                <a:latin typeface="Arial" panose="020B0604020202020204" pitchFamily="34" charset="0"/>
                <a:ea typeface="Work Sans"/>
                <a:cs typeface="Arial" panose="020B0604020202020204" pitchFamily="34" charset="0"/>
                <a:sym typeface="Work Sans"/>
              </a:rPr>
              <a:t>Asegúrese de que la letra o fuente de los cuadros de texto del póster esté establecida en Arial Black. Puede cambiarla seleccionando un cuadro de texto y utilizando el menú que aparece en la parte superior  y que contiene una lista de fuentes.</a:t>
            </a:r>
            <a:r>
              <a:rPr lang="es-ES" sz="3600" b="1" dirty="0">
                <a:latin typeface="Work Sans"/>
                <a:ea typeface="Work Sans"/>
                <a:cs typeface="Work Sans"/>
                <a:sym typeface="Work Sans"/>
              </a:rPr>
              <a:t>
</a:t>
            </a:r>
            <a:endParaRPr lang="en-US" sz="3200" dirty="0">
              <a:latin typeface="Work Sans"/>
              <a:ea typeface="Work Sans"/>
              <a:cs typeface="Work Sans"/>
              <a:sym typeface="Work Sans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SzPts val="1100"/>
            </a:pPr>
            <a:r>
              <a:rPr lang="es-ES" sz="3200" b="1" dirty="0">
                <a:latin typeface="Work Sans"/>
                <a:ea typeface="Work Sans"/>
                <a:cs typeface="Work Sans"/>
                <a:sym typeface="Work Sans"/>
              </a:rPr>
              <a:t>DIAPOSITIVAS DE GOOGLE:
</a:t>
            </a:r>
            <a:r>
              <a:rPr lang="es-ES" sz="3200" dirty="0">
                <a:latin typeface="Arial" panose="020B0604020202020204" pitchFamily="34" charset="0"/>
                <a:ea typeface="Work Sans"/>
                <a:cs typeface="Arial" panose="020B0604020202020204" pitchFamily="34" charset="0"/>
                <a:sym typeface="Work Sans"/>
              </a:rPr>
              <a:t>Al usar Diapositivas de Google, es posible que deba agregar Arial </a:t>
            </a:r>
            <a:r>
              <a:rPr lang="es-ES" sz="3200" dirty="0" err="1">
                <a:latin typeface="Arial" panose="020B0604020202020204" pitchFamily="34" charset="0"/>
                <a:ea typeface="Work Sans"/>
                <a:cs typeface="Arial" panose="020B0604020202020204" pitchFamily="34" charset="0"/>
                <a:sym typeface="Work Sans"/>
              </a:rPr>
              <a:t>black</a:t>
            </a:r>
            <a:r>
              <a:rPr lang="es-ES" sz="3200" dirty="0">
                <a:latin typeface="Arial" panose="020B0604020202020204" pitchFamily="34" charset="0"/>
                <a:ea typeface="Work Sans"/>
                <a:cs typeface="Arial" panose="020B0604020202020204" pitchFamily="34" charset="0"/>
                <a:sym typeface="Work Sans"/>
              </a:rPr>
              <a:t> a su lista de fuentes utilizando la opción "Más fuentes" del menú desplegable de fuentes.</a:t>
            </a:r>
            <a:r>
              <a:rPr lang="es-ES" sz="3200" b="1" dirty="0">
                <a:latin typeface="Work Sans"/>
                <a:ea typeface="Work Sans"/>
                <a:cs typeface="Work Sans"/>
                <a:sym typeface="Work Sans"/>
              </a:rPr>
              <a:t>
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5" name="Google Shape;59;p13">
            <a:extLst>
              <a:ext uri="{FF2B5EF4-FFF2-40B4-BE49-F238E27FC236}">
                <a16:creationId xmlns:a16="http://schemas.microsoft.com/office/drawing/2014/main" id="{1A236A44-E4AD-4AA4-8BE4-63206B84ECE1}"/>
              </a:ext>
            </a:extLst>
          </p:cNvPr>
          <p:cNvSpPr/>
          <p:nvPr/>
        </p:nvSpPr>
        <p:spPr>
          <a:xfrm>
            <a:off x="24164114" y="646240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</a:rPr>
              <a:t>4</a:t>
            </a:r>
            <a:endParaRPr lang="en" sz="4000" b="1" dirty="0">
              <a:solidFill>
                <a:srgbClr val="000000"/>
              </a:solidFill>
              <a:latin typeface="Work Sans"/>
              <a:ea typeface="Work Sans"/>
              <a:cs typeface="Work Sans"/>
            </a:endParaRPr>
          </a:p>
        </p:txBody>
      </p:sp>
      <p:sp>
        <p:nvSpPr>
          <p:cNvPr id="36" name="Google Shape;63;p13">
            <a:extLst>
              <a:ext uri="{FF2B5EF4-FFF2-40B4-BE49-F238E27FC236}">
                <a16:creationId xmlns:a16="http://schemas.microsoft.com/office/drawing/2014/main" id="{0307B6E6-A596-4F0F-B04C-4D19E90E1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7217" y="1309289"/>
            <a:ext cx="12829896" cy="10363870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3200" b="1" dirty="0">
                <a:latin typeface="Arial"/>
                <a:cs typeface="Arial"/>
                <a:sym typeface="Work Sans" charset="0"/>
              </a:rPr>
              <a:t>Exportar como archivo </a:t>
            </a:r>
            <a:r>
              <a:rPr lang="es" sz="3200" b="1" dirty="0">
                <a:sym typeface="Work Sans" charset="0"/>
              </a:rPr>
              <a:t>PDF</a:t>
            </a:r>
            <a:r>
              <a:rPr lang="es" sz="3200" b="1" dirty="0">
                <a:latin typeface="Arial"/>
                <a:cs typeface="Arial"/>
                <a:sym typeface="Work Sans" charset="0"/>
              </a:rPr>
              <a:t> usando el programa</a:t>
            </a:r>
            <a:r>
              <a:rPr lang="es" sz="3200" b="1" dirty="0">
                <a:sym typeface="Work Sans" charset="0"/>
              </a:rPr>
              <a:t> Presentaciones de Google</a:t>
            </a:r>
            <a:r>
              <a:rPr lang="es" sz="3200" b="1" dirty="0">
                <a:latin typeface="Arial"/>
                <a:cs typeface="Arial"/>
                <a:sym typeface="Work Sans" charset="0"/>
              </a:rPr>
              <a:t>:</a:t>
            </a:r>
            <a:endParaRPr lang="en-US" sz="3200" dirty="0"/>
          </a:p>
          <a:p>
            <a:endParaRPr lang="es" sz="3200" b="1" dirty="0">
              <a:sym typeface="Work Sans" charset="0"/>
            </a:endParaRPr>
          </a:p>
          <a:p>
            <a:r>
              <a:rPr lang="es" sz="3200" dirty="0">
                <a:latin typeface="Arial"/>
                <a:cs typeface="Arial"/>
                <a:sym typeface="Work Sans" charset="0"/>
              </a:rPr>
              <a:t>Archivo → </a:t>
            </a:r>
            <a:r>
              <a:rPr lang="es" sz="3200" dirty="0">
                <a:sym typeface="Work Sans" charset="0"/>
              </a:rPr>
              <a:t>Descargar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 → </a:t>
            </a:r>
            <a:r>
              <a:rPr lang="es" sz="3200" dirty="0">
                <a:sym typeface="Work Sans" charset="0"/>
              </a:rPr>
              <a:t>Documento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 </a:t>
            </a:r>
            <a:r>
              <a:rPr lang="es" sz="3200" dirty="0">
                <a:sym typeface="Work Sans" charset="0"/>
              </a:rPr>
              <a:t>PDF</a:t>
            </a:r>
            <a:endParaRPr lang="es" sz="3200" dirty="0"/>
          </a:p>
          <a:p>
            <a:endParaRPr lang="es" sz="3200" dirty="0">
              <a:sym typeface="Work Sans" charset="0"/>
            </a:endParaRPr>
          </a:p>
          <a:p>
            <a:r>
              <a:rPr lang="es" sz="3200" b="1" dirty="0">
                <a:sym typeface="Work Sans" charset="0"/>
              </a:rPr>
              <a:t>Exportar como archivo PDF usando el programa Power point PPT:</a:t>
            </a:r>
            <a:endParaRPr lang="en-US" sz="3200" dirty="0">
              <a:sym typeface="Work Sans" charset="0"/>
            </a:endParaRPr>
          </a:p>
          <a:p>
            <a:endParaRPr lang="es" sz="3200" dirty="0">
              <a:sym typeface="Work Sans" charset="0"/>
            </a:endParaRPr>
          </a:p>
          <a:p>
            <a:r>
              <a:rPr lang="es" sz="3200" dirty="0">
                <a:sym typeface="Work Sans" charset="0"/>
              </a:rPr>
              <a:t>Seleccione la diapositiva. Documento→ Guardar como Adobe PDF</a:t>
            </a:r>
            <a:endParaRPr lang="es" sz="3200" dirty="0"/>
          </a:p>
          <a:p>
            <a:r>
              <a:rPr lang="en-US" sz="3200" b="1" dirty="0"/>
              <a:t>______________________________________</a:t>
            </a:r>
            <a:endParaRPr lang="es" dirty="0"/>
          </a:p>
          <a:p>
            <a:endParaRPr lang="es" sz="3200" b="1" dirty="0">
              <a:sym typeface="Work Sans" charset="0"/>
            </a:endParaRPr>
          </a:p>
          <a:p>
            <a:r>
              <a:rPr lang="es" sz="3200" b="1" dirty="0">
                <a:latin typeface="Arial"/>
                <a:cs typeface="Arial"/>
                <a:sym typeface="Work Sans" charset="0"/>
              </a:rPr>
              <a:t>Exportar como archivo JPG utilizando el programa </a:t>
            </a:r>
            <a:r>
              <a:rPr lang="es" sz="3200" b="1" dirty="0">
                <a:sym typeface="Work Sans" charset="0"/>
              </a:rPr>
              <a:t>Presentaciones de Google.</a:t>
            </a:r>
            <a:endParaRPr lang="es" sz="3200" dirty="0"/>
          </a:p>
          <a:p>
            <a:endParaRPr lang="es" sz="3200" b="1" dirty="0">
              <a:sym typeface="Work Sans" charset="0"/>
            </a:endParaRPr>
          </a:p>
          <a:p>
            <a:r>
              <a:rPr lang="es" sz="3200" dirty="0">
                <a:sym typeface="Work Sans" charset="0"/>
              </a:rPr>
              <a:t>Archivo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 →</a:t>
            </a:r>
            <a:r>
              <a:rPr lang="es" sz="3200" dirty="0">
                <a:sym typeface="Work Sans" charset="0"/>
              </a:rPr>
              <a:t> 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 </a:t>
            </a:r>
            <a:r>
              <a:rPr lang="es" sz="3200" dirty="0">
                <a:sym typeface="Work Sans" charset="0"/>
              </a:rPr>
              <a:t>Descargar  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→ imagen JPEG</a:t>
            </a:r>
            <a:r>
              <a:rPr lang="es" sz="3200" dirty="0">
                <a:sym typeface="Work Sans" charset="0"/>
              </a:rPr>
              <a:t> (diapositiva actual)</a:t>
            </a:r>
            <a:endParaRPr lang="es" sz="3200" dirty="0"/>
          </a:p>
          <a:p>
            <a:endParaRPr lang="es" sz="3200" dirty="0"/>
          </a:p>
          <a:p>
            <a:r>
              <a:rPr lang="es" sz="3200" b="1" dirty="0"/>
              <a:t>Exportar como archivo JPG usando el programa Power point PPT:</a:t>
            </a:r>
            <a:endParaRPr lang="en-US" sz="3200" dirty="0"/>
          </a:p>
          <a:p>
            <a:endParaRPr lang="es" sz="3200" dirty="0"/>
          </a:p>
          <a:p>
            <a:r>
              <a:rPr lang="es" sz="3200" dirty="0"/>
              <a:t>Seleccione la diapositiva. Archivo→ Guardar como imagen  JPG </a:t>
            </a:r>
          </a:p>
          <a:p>
            <a:pPr algn="ctr"/>
            <a:r>
              <a:rPr lang="es-MX" sz="3200" b="1" dirty="0"/>
              <a:t>Para pósteres o volantes imprima el PDF o la </a:t>
            </a:r>
            <a:r>
              <a:rPr lang="es-MX" sz="3200" b="1"/>
              <a:t>imagen JPG que </a:t>
            </a:r>
            <a:r>
              <a:rPr lang="es-MX" sz="3200" b="1" dirty="0"/>
              <a:t>guardo.</a:t>
            </a:r>
            <a:r>
              <a:rPr lang="en-US" sz="4600" b="1" dirty="0"/>
              <a:t>
</a:t>
            </a:r>
            <a:endParaRPr lang="es" sz="4600" dirty="0">
              <a:latin typeface="Work Sans"/>
            </a:endParaRPr>
          </a:p>
        </p:txBody>
      </p:sp>
      <p:sp>
        <p:nvSpPr>
          <p:cNvPr id="37" name="Google Shape;59;p13">
            <a:extLst>
              <a:ext uri="{FF2B5EF4-FFF2-40B4-BE49-F238E27FC236}">
                <a16:creationId xmlns:a16="http://schemas.microsoft.com/office/drawing/2014/main" id="{CEA162AB-7903-4411-BB16-87A621CD8EDD}"/>
              </a:ext>
            </a:extLst>
          </p:cNvPr>
          <p:cNvSpPr/>
          <p:nvPr/>
        </p:nvSpPr>
        <p:spPr>
          <a:xfrm>
            <a:off x="24385402" y="1264418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Opcional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8" name="Google Shape;58;p13">
            <a:extLst>
              <a:ext uri="{FF2B5EF4-FFF2-40B4-BE49-F238E27FC236}">
                <a16:creationId xmlns:a16="http://schemas.microsoft.com/office/drawing/2014/main" id="{D0C25F9A-69BE-4B83-931A-51DEF9FCB7CE}"/>
              </a:ext>
            </a:extLst>
          </p:cNvPr>
          <p:cNvSpPr/>
          <p:nvPr/>
        </p:nvSpPr>
        <p:spPr>
          <a:xfrm>
            <a:off x="24379900" y="13331355"/>
            <a:ext cx="12607213" cy="8760474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SzPts val="1100"/>
            </a:pPr>
            <a: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Crear un mensaje personalizado
Para actualizar el mensaje “Vacunación es", comience editando el mensaje que esta como ejemplo y reemplácelo por su mensaje personalizado. </a:t>
            </a:r>
            <a:b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</a:br>
            <a:b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</a:br>
            <a: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Trate de hacer coincidir la longitud del mensaje actualmente en el cartel para asegurarse de que tiene espacio para la información siguiente. La fuente del texto debe ser Arial </a:t>
            </a:r>
            <a:r>
              <a:rPr lang="es-ES" altLang="en-US" sz="3200" dirty="0" err="1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black</a:t>
            </a:r>
            <a: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. Ajuste el tamaño de fuente según sea necesario para ajustarse al espacio proporcionado.
Una vez que el mensaje esté listo, elimine el texto que aparece en el póster y reemplácelo por el nuevo mensaje.
</a:t>
            </a:r>
          </a:p>
          <a:p>
            <a:pPr>
              <a:lnSpc>
                <a:spcPct val="115000"/>
              </a:lnSpc>
              <a:buSzPts val="1100"/>
            </a:pPr>
            <a: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Para asegurarse de que el nuevo mensaje del póster este centrado, seleccione Organizar → Alinear → Alinear al centro.</a:t>
            </a:r>
            <a:r>
              <a:rPr lang="es-ES" altLang="en-US" sz="3600" b="1" dirty="0">
                <a:latin typeface="Work Sans" charset="0"/>
                <a:cs typeface="Work Sans" charset="0"/>
                <a:sym typeface="Work Sans" charset="0"/>
              </a:rPr>
              <a:t>
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5920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744DE1-99CA-452A-AA0B-17DD6B85DF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A4DCAE-2F75-4044-9D5D-FC764365593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7F1FE51-8C3F-44EE-A2B5-8D077E55FB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480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Work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Noel Dufrene</cp:lastModifiedBy>
  <cp:revision>56</cp:revision>
  <dcterms:created xsi:type="dcterms:W3CDTF">2021-03-26T17:39:45Z</dcterms:created>
  <dcterms:modified xsi:type="dcterms:W3CDTF">2021-08-25T00:05:16Z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