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FF"/>
    <a:srgbClr val="FFD145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F5A1E-A301-9F78-E657-030097B0AE96}" v="27" dt="2021-08-06T13:59:25.142"/>
    <p1510:client id="{455CCBE9-BE5F-D630-4FDD-7090D888F0E4}" v="18" dt="2021-08-06T14:02:54.966"/>
    <p1510:client id="{85BE8A16-76A8-D6B9-BE68-0A312383422B}" v="2" dt="2021-08-24T23:38:47.723"/>
    <p1510:client id="{90314847-E8C9-A5B1-E838-636C13543AED}" v="11" dt="2021-07-22T19:09:07.246"/>
    <p1510:client id="{AE5D398A-13F0-3DB0-E809-AEEA0D07999A}" v="21" dt="2021-08-24T23:36:44.793"/>
    <p1510:client id="{EE76D0B7-BF78-C3E7-CB53-AAEBD90638D6}" v="88" dt="2021-07-15T01:52:06.113"/>
    <p1510:client id="{F8F8AC4B-BFB2-3696-81CD-18E056886CE1}" v="2" dt="2021-08-06T14:06:5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15" d="100"/>
          <a:sy n="15" d="100"/>
        </p:scale>
        <p:origin x="25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AE5D398A-13F0-3DB0-E809-AEEA0D07999A}"/>
    <pc:docChg chg="modSld">
      <pc:chgData name="Noel Dufrene" userId="S::ndufrene@migrantclinician.org::131c83a1-d70b-4f56-8487-a9b39281de7c" providerId="AD" clId="Web-{AE5D398A-13F0-3DB0-E809-AEEA0D07999A}" dt="2021-08-24T23:36:44.793" v="20"/>
      <pc:docMkLst>
        <pc:docMk/>
      </pc:docMkLst>
      <pc:sldChg chg="addSp delSp modSp">
        <pc:chgData name="Noel Dufrene" userId="S::ndufrene@migrantclinician.org::131c83a1-d70b-4f56-8487-a9b39281de7c" providerId="AD" clId="Web-{AE5D398A-13F0-3DB0-E809-AEEA0D07999A}" dt="2021-08-24T23:36:44.793" v="20"/>
        <pc:sldMkLst>
          <pc:docMk/>
          <pc:sldMk cId="2859207640" sldId="256"/>
        </pc:sldMkLst>
        <pc:spChg chg="del">
          <ac:chgData name="Noel Dufrene" userId="S::ndufrene@migrantclinician.org::131c83a1-d70b-4f56-8487-a9b39281de7c" providerId="AD" clId="Web-{AE5D398A-13F0-3DB0-E809-AEEA0D07999A}" dt="2021-08-24T23:33:27.273" v="4"/>
          <ac:spMkLst>
            <pc:docMk/>
            <pc:sldMk cId="2859207640" sldId="256"/>
            <ac:spMk id="18" creationId="{0CA6771A-8849-486B-BA15-59B7E2145263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24.148" v="2"/>
          <ac:spMkLst>
            <pc:docMk/>
            <pc:sldMk cId="2859207640" sldId="256"/>
            <ac:spMk id="20" creationId="{F1B2EC29-5DC0-4A5E-9F08-085B7A069987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4:30.868" v="11"/>
          <ac:spMkLst>
            <pc:docMk/>
            <pc:sldMk cId="2859207640" sldId="256"/>
            <ac:spMk id="23" creationId="{C56EF7EC-4798-4839-87EC-FAABB4345261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4:41.244" v="12"/>
          <ac:spMkLst>
            <pc:docMk/>
            <pc:sldMk cId="2859207640" sldId="256"/>
            <ac:spMk id="24" creationId="{C3B30547-F1D5-44B1-B863-0CE1B2BCB172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30.101" v="6"/>
          <ac:spMkLst>
            <pc:docMk/>
            <pc:sldMk cId="2859207640" sldId="256"/>
            <ac:spMk id="25" creationId="{FF73FA5C-4C18-4C0B-A757-4111B4A5114E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33.883" v="8"/>
          <ac:spMkLst>
            <pc:docMk/>
            <pc:sldMk cId="2859207640" sldId="256"/>
            <ac:spMk id="26" creationId="{62A69E5E-A37C-4292-8275-60BAAA5CAD7B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36.930" v="10"/>
          <ac:spMkLst>
            <pc:docMk/>
            <pc:sldMk cId="2859207640" sldId="256"/>
            <ac:spMk id="27" creationId="{E59C9C99-AEBE-4C94-BD93-6AD665E9AFD6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5:27.995" v="13"/>
          <ac:spMkLst>
            <pc:docMk/>
            <pc:sldMk cId="2859207640" sldId="256"/>
            <ac:spMk id="28" creationId="{7167481F-E8AD-4EDE-B38F-36225799B080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26.695" v="3"/>
          <ac:spMkLst>
            <pc:docMk/>
            <pc:sldMk cId="2859207640" sldId="256"/>
            <ac:spMk id="29" creationId="{99B01DB8-7965-4991-8E43-9D3FCDE0FE0D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5:37.745" v="14"/>
          <ac:spMkLst>
            <pc:docMk/>
            <pc:sldMk cId="2859207640" sldId="256"/>
            <ac:spMk id="30" creationId="{066423B9-81A2-47CB-8787-FA2FE3AD8A9C}"/>
          </ac:spMkLst>
        </pc:spChg>
        <pc:spChg chg="del mod">
          <ac:chgData name="Noel Dufrene" userId="S::ndufrene@migrantclinician.org::131c83a1-d70b-4f56-8487-a9b39281de7c" providerId="AD" clId="Web-{AE5D398A-13F0-3DB0-E809-AEEA0D07999A}" dt="2021-08-24T23:33:23.789" v="1"/>
          <ac:spMkLst>
            <pc:docMk/>
            <pc:sldMk cId="2859207640" sldId="256"/>
            <ac:spMk id="31" creationId="{6F778643-ACF3-4034-9139-C48A390F924B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29.336" v="5"/>
          <ac:spMkLst>
            <pc:docMk/>
            <pc:sldMk cId="2859207640" sldId="256"/>
            <ac:spMk id="32" creationId="{770B1AA1-2C72-4571-826F-B8552AE7EAD6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33.430" v="7"/>
          <ac:spMkLst>
            <pc:docMk/>
            <pc:sldMk cId="2859207640" sldId="256"/>
            <ac:spMk id="33" creationId="{E5997148-B004-47C3-BDB8-BC02864AC9B8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5:47.276" v="15"/>
          <ac:spMkLst>
            <pc:docMk/>
            <pc:sldMk cId="2859207640" sldId="256"/>
            <ac:spMk id="34" creationId="{1C75B05E-6E19-4D13-9899-BB8D8FEDAF4E}"/>
          </ac:spMkLst>
        </pc:spChg>
        <pc:spChg chg="del">
          <ac:chgData name="Noel Dufrene" userId="S::ndufrene@migrantclinician.org::131c83a1-d70b-4f56-8487-a9b39281de7c" providerId="AD" clId="Web-{AE5D398A-13F0-3DB0-E809-AEEA0D07999A}" dt="2021-08-24T23:33:36.383" v="9"/>
          <ac:spMkLst>
            <pc:docMk/>
            <pc:sldMk cId="2859207640" sldId="256"/>
            <ac:spMk id="35" creationId="{AE3E8BE7-0071-43D5-BBC0-446BD9AC0E5E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5:57.448" v="16"/>
          <ac:spMkLst>
            <pc:docMk/>
            <pc:sldMk cId="2859207640" sldId="256"/>
            <ac:spMk id="36" creationId="{DD242E40-6754-4D1A-9ADC-8D1E7675CC37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6:07.230" v="17"/>
          <ac:spMkLst>
            <pc:docMk/>
            <pc:sldMk cId="2859207640" sldId="256"/>
            <ac:spMk id="37" creationId="{1A236A44-E4AD-4AA4-8BE4-63206B84ECE1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6:17.792" v="18"/>
          <ac:spMkLst>
            <pc:docMk/>
            <pc:sldMk cId="2859207640" sldId="256"/>
            <ac:spMk id="38" creationId="{0307B6E6-A596-4F0F-B04C-4D19E90E12DE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6:31.527" v="19"/>
          <ac:spMkLst>
            <pc:docMk/>
            <pc:sldMk cId="2859207640" sldId="256"/>
            <ac:spMk id="39" creationId="{CEA162AB-7903-4411-BB16-87A621CD8EDD}"/>
          </ac:spMkLst>
        </pc:spChg>
        <pc:spChg chg="add">
          <ac:chgData name="Noel Dufrene" userId="S::ndufrene@migrantclinician.org::131c83a1-d70b-4f56-8487-a9b39281de7c" providerId="AD" clId="Web-{AE5D398A-13F0-3DB0-E809-AEEA0D07999A}" dt="2021-08-24T23:36:44.793" v="20"/>
          <ac:spMkLst>
            <pc:docMk/>
            <pc:sldMk cId="2859207640" sldId="256"/>
            <ac:spMk id="40" creationId="{D0C25F9A-69BE-4B83-931A-51DEF9FCB7CE}"/>
          </ac:spMkLst>
        </pc:spChg>
      </pc:sldChg>
    </pc:docChg>
  </pc:docChgLst>
  <pc:docChgLst>
    <pc:chgData name="Noel Dufrene" userId="S::ndufrene@migrantclinician.org::131c83a1-d70b-4f56-8487-a9b39281de7c" providerId="AD" clId="Web-{85BE8A16-76A8-D6B9-BE68-0A312383422B}"/>
    <pc:docChg chg="modSld">
      <pc:chgData name="Noel Dufrene" userId="S::ndufrene@migrantclinician.org::131c83a1-d70b-4f56-8487-a9b39281de7c" providerId="AD" clId="Web-{85BE8A16-76A8-D6B9-BE68-0A312383422B}" dt="2021-08-24T23:38:46.689" v="0"/>
      <pc:docMkLst>
        <pc:docMk/>
      </pc:docMkLst>
      <pc:sldChg chg="modSp">
        <pc:chgData name="Noel Dufrene" userId="S::ndufrene@migrantclinician.org::131c83a1-d70b-4f56-8487-a9b39281de7c" providerId="AD" clId="Web-{85BE8A16-76A8-D6B9-BE68-0A312383422B}" dt="2021-08-24T23:38:46.689" v="0"/>
        <pc:sldMkLst>
          <pc:docMk/>
          <pc:sldMk cId="2859207640" sldId="256"/>
        </pc:sldMkLst>
        <pc:picChg chg="mod">
          <ac:chgData name="Noel Dufrene" userId="S::ndufrene@migrantclinician.org::131c83a1-d70b-4f56-8487-a9b39281de7c" providerId="AD" clId="Web-{85BE8A16-76A8-D6B9-BE68-0A312383422B}" dt="2021-08-24T23:38:46.689" v="0"/>
          <ac:picMkLst>
            <pc:docMk/>
            <pc:sldMk cId="2859207640" sldId="256"/>
            <ac:picMk id="17" creationId="{E3AD0ACA-DE1D-4539-82CC-E6FD1EC25B12}"/>
          </ac:picMkLst>
        </pc:picChg>
      </pc:sldChg>
    </pc:docChg>
  </pc:docChgLst>
  <pc:docChgLst>
    <pc:chgData name="Noel Dufrene" userId="S::ndufrene@migrantclinician.org::131c83a1-d70b-4f56-8487-a9b39281de7c" providerId="AD" clId="Web-{455CCBE9-BE5F-D630-4FDD-7090D888F0E4}"/>
    <pc:docChg chg="modSld">
      <pc:chgData name="Noel Dufrene" userId="S::ndufrene@migrantclinician.org::131c83a1-d70b-4f56-8487-a9b39281de7c" providerId="AD" clId="Web-{455CCBE9-BE5F-D630-4FDD-7090D888F0E4}" dt="2021-08-06T14:02:54.966" v="17"/>
      <pc:docMkLst>
        <pc:docMk/>
      </pc:docMkLst>
      <pc:sldChg chg="addSp delSp modSp">
        <pc:chgData name="Noel Dufrene" userId="S::ndufrene@migrantclinician.org::131c83a1-d70b-4f56-8487-a9b39281de7c" providerId="AD" clId="Web-{455CCBE9-BE5F-D630-4FDD-7090D888F0E4}" dt="2021-08-06T14:02:54.966" v="17"/>
        <pc:sldMkLst>
          <pc:docMk/>
          <pc:sldMk cId="2859207640" sldId="256"/>
        </pc:sldMkLst>
        <pc:spChg chg="del">
          <ac:chgData name="Noel Dufrene" userId="S::ndufrene@migrantclinician.org::131c83a1-d70b-4f56-8487-a9b39281de7c" providerId="AD" clId="Web-{455CCBE9-BE5F-D630-4FDD-7090D888F0E4}" dt="2021-08-06T14:00:39.868" v="0"/>
          <ac:spMkLst>
            <pc:docMk/>
            <pc:sldMk cId="2859207640" sldId="256"/>
            <ac:spMk id="11" creationId="{AD21D8D5-A40D-49AC-9C4E-E0F18062C489}"/>
          </ac:spMkLst>
        </pc:spChg>
        <pc:spChg chg="mod">
          <ac:chgData name="Noel Dufrene" userId="S::ndufrene@migrantclinician.org::131c83a1-d70b-4f56-8487-a9b39281de7c" providerId="AD" clId="Web-{455CCBE9-BE5F-D630-4FDD-7090D888F0E4}" dt="2021-08-06T14:02:01.308" v="13" actId="14100"/>
          <ac:spMkLst>
            <pc:docMk/>
            <pc:sldMk cId="2859207640" sldId="256"/>
            <ac:spMk id="12" creationId="{153C9A1D-7713-4B46-AA09-33AF73E835C8}"/>
          </ac:spMkLst>
        </pc:spChg>
        <pc:spChg chg="add">
          <ac:chgData name="Noel Dufrene" userId="S::ndufrene@migrantclinician.org::131c83a1-d70b-4f56-8487-a9b39281de7c" providerId="AD" clId="Web-{455CCBE9-BE5F-D630-4FDD-7090D888F0E4}" dt="2021-08-06T14:02:54.966" v="17"/>
          <ac:spMkLst>
            <pc:docMk/>
            <pc:sldMk cId="2859207640" sldId="256"/>
            <ac:spMk id="22" creationId="{6291BC8C-F93A-4F06-8FB0-70679D607C18}"/>
          </ac:spMkLst>
        </pc:spChg>
        <pc:spChg chg="del">
          <ac:chgData name="Noel Dufrene" userId="S::ndufrene@migrantclinician.org::131c83a1-d70b-4f56-8487-a9b39281de7c" providerId="AD" clId="Web-{455CCBE9-BE5F-D630-4FDD-7090D888F0E4}" dt="2021-08-06T14:02:53.450" v="16"/>
          <ac:spMkLst>
            <pc:docMk/>
            <pc:sldMk cId="2859207640" sldId="256"/>
            <ac:spMk id="36" creationId="{F35972B2-7899-464D-B423-336921687A37}"/>
          </ac:spMkLst>
        </pc:spChg>
        <pc:picChg chg="add del mod">
          <ac:chgData name="Noel Dufrene" userId="S::ndufrene@migrantclinician.org::131c83a1-d70b-4f56-8487-a9b39281de7c" providerId="AD" clId="Web-{455CCBE9-BE5F-D630-4FDD-7090D888F0E4}" dt="2021-08-06T14:00:42.993" v="2"/>
          <ac:picMkLst>
            <pc:docMk/>
            <pc:sldMk cId="2859207640" sldId="256"/>
            <ac:picMk id="2" creationId="{B63DF061-62FD-4938-8EF7-91C9B57A3B92}"/>
          </ac:picMkLst>
        </pc:picChg>
        <pc:picChg chg="add mod">
          <ac:chgData name="Noel Dufrene" userId="S::ndufrene@migrantclinician.org::131c83a1-d70b-4f56-8487-a9b39281de7c" providerId="AD" clId="Web-{455CCBE9-BE5F-D630-4FDD-7090D888F0E4}" dt="2021-08-06T14:02:29.262" v="15" actId="1076"/>
          <ac:picMkLst>
            <pc:docMk/>
            <pc:sldMk cId="2859207640" sldId="256"/>
            <ac:picMk id="3" creationId="{A0ABBEBD-28A7-473C-AF7A-FEB5F9D6497F}"/>
          </ac:picMkLst>
        </pc:picChg>
      </pc:sldChg>
    </pc:docChg>
  </pc:docChgLst>
  <pc:docChgLst>
    <pc:chgData name="Noel Dufrene" userId="S::ndufrene@migrantclinician.org::131c83a1-d70b-4f56-8487-a9b39281de7c" providerId="AD" clId="Web-{90314847-E8C9-A5B1-E838-636C13543AED}"/>
    <pc:docChg chg="modSld">
      <pc:chgData name="Noel Dufrene" userId="S::ndufrene@migrantclinician.org::131c83a1-d70b-4f56-8487-a9b39281de7c" providerId="AD" clId="Web-{90314847-E8C9-A5B1-E838-636C13543AED}" dt="2021-07-22T19:09:07.246" v="10"/>
      <pc:docMkLst>
        <pc:docMk/>
      </pc:docMkLst>
      <pc:sldChg chg="addSp delSp modSp">
        <pc:chgData name="Noel Dufrene" userId="S::ndufrene@migrantclinician.org::131c83a1-d70b-4f56-8487-a9b39281de7c" providerId="AD" clId="Web-{90314847-E8C9-A5B1-E838-636C13543AED}" dt="2021-07-22T19:09:07.246" v="10"/>
        <pc:sldMkLst>
          <pc:docMk/>
          <pc:sldMk cId="2859207640" sldId="256"/>
        </pc:sldMkLst>
        <pc:spChg chg="add del mod">
          <ac:chgData name="Noel Dufrene" userId="S::ndufrene@migrantclinician.org::131c83a1-d70b-4f56-8487-a9b39281de7c" providerId="AD" clId="Web-{90314847-E8C9-A5B1-E838-636C13543AED}" dt="2021-07-22T19:08:35.713" v="4"/>
          <ac:spMkLst>
            <pc:docMk/>
            <pc:sldMk cId="2859207640" sldId="256"/>
            <ac:spMk id="2" creationId="{5A896B4C-2DC5-4EDA-AEE4-93D91202AD0A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8:32.495" v="0"/>
          <ac:spMkLst>
            <pc:docMk/>
            <pc:sldMk cId="2859207640" sldId="256"/>
            <ac:spMk id="13" creationId="{75F34B15-3400-4E98-B643-DACEA21F6837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8:54.558" v="7"/>
          <ac:spMkLst>
            <pc:docMk/>
            <pc:sldMk cId="2859207640" sldId="256"/>
            <ac:spMk id="18" creationId="{8508AD0D-7AEE-4D56-A06E-3750278EBC21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9:05.995" v="9"/>
          <ac:spMkLst>
            <pc:docMk/>
            <pc:sldMk cId="2859207640" sldId="256"/>
            <ac:spMk id="20" creationId="{CB92A25F-AD7A-47D2-9D77-CF42AC33CA1A}"/>
          </ac:spMkLst>
        </pc:spChg>
        <pc:spChg chg="add mod">
          <ac:chgData name="Noel Dufrene" userId="S::ndufrene@migrantclinician.org::131c83a1-d70b-4f56-8487-a9b39281de7c" providerId="AD" clId="Web-{90314847-E8C9-A5B1-E838-636C13543AED}" dt="2021-07-22T19:08:46.964" v="6" actId="1076"/>
          <ac:spMkLst>
            <pc:docMk/>
            <pc:sldMk cId="2859207640" sldId="256"/>
            <ac:spMk id="22" creationId="{059AEBC4-4459-4484-AC34-55DE29BB5172}"/>
          </ac:spMkLst>
        </pc:spChg>
        <pc:spChg chg="add">
          <ac:chgData name="Noel Dufrene" userId="S::ndufrene@migrantclinician.org::131c83a1-d70b-4f56-8487-a9b39281de7c" providerId="AD" clId="Web-{90314847-E8C9-A5B1-E838-636C13543AED}" dt="2021-07-22T19:08:56.026" v="8"/>
          <ac:spMkLst>
            <pc:docMk/>
            <pc:sldMk cId="2859207640" sldId="256"/>
            <ac:spMk id="23" creationId="{8A2DC913-D2A4-4366-A25B-5B60078740D9}"/>
          </ac:spMkLst>
        </pc:spChg>
        <pc:spChg chg="add">
          <ac:chgData name="Noel Dufrene" userId="S::ndufrene@migrantclinician.org::131c83a1-d70b-4f56-8487-a9b39281de7c" providerId="AD" clId="Web-{90314847-E8C9-A5B1-E838-636C13543AED}" dt="2021-07-22T19:09:07.246" v="10"/>
          <ac:spMkLst>
            <pc:docMk/>
            <pc:sldMk cId="2859207640" sldId="256"/>
            <ac:spMk id="24" creationId="{AA72C90A-4AC5-4BA6-8A43-7832B3F191E7}"/>
          </ac:spMkLst>
        </pc:spChg>
      </pc:sldChg>
    </pc:docChg>
  </pc:docChgLst>
  <pc:docChgLst>
    <pc:chgData name="Noel Dufrene" userId="S::ndufrene@migrantclinician.org::131c83a1-d70b-4f56-8487-a9b39281de7c" providerId="AD" clId="Web-{446F5A1E-A301-9F78-E657-030097B0AE96}"/>
    <pc:docChg chg="modSld">
      <pc:chgData name="Noel Dufrene" userId="S::ndufrene@migrantclinician.org::131c83a1-d70b-4f56-8487-a9b39281de7c" providerId="AD" clId="Web-{446F5A1E-A301-9F78-E657-030097B0AE96}" dt="2021-08-06T13:59:25.142" v="24" actId="20577"/>
      <pc:docMkLst>
        <pc:docMk/>
      </pc:docMkLst>
      <pc:sldChg chg="addSp delSp modSp">
        <pc:chgData name="Noel Dufrene" userId="S::ndufrene@migrantclinician.org::131c83a1-d70b-4f56-8487-a9b39281de7c" providerId="AD" clId="Web-{446F5A1E-A301-9F78-E657-030097B0AE96}" dt="2021-08-06T13:59:25.142" v="24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446F5A1E-A301-9F78-E657-030097B0AE96}" dt="2021-08-06T13:59:25.142" v="24" actId="20577"/>
          <ac:spMkLst>
            <pc:docMk/>
            <pc:sldMk cId="2859207640" sldId="256"/>
            <ac:spMk id="11" creationId="{AD21D8D5-A40D-49AC-9C4E-E0F18062C48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3.825" v="3"/>
          <ac:spMkLst>
            <pc:docMk/>
            <pc:sldMk cId="2859207640" sldId="256"/>
            <ac:spMk id="16" creationId="{9402FD44-C1C9-43D0-AAA6-6569C8DF89CD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27.717" v="6"/>
          <ac:spMkLst>
            <pc:docMk/>
            <pc:sldMk cId="2859207640" sldId="256"/>
            <ac:spMk id="18" creationId="{0CA6771A-8849-486B-BA15-59B7E2145263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7.012" v="5"/>
          <ac:spMkLst>
            <pc:docMk/>
            <pc:sldMk cId="2859207640" sldId="256"/>
            <ac:spMk id="19" creationId="{FA343011-AFCD-4DBB-87A1-3E709CFEED2E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36.077" v="7"/>
          <ac:spMkLst>
            <pc:docMk/>
            <pc:sldMk cId="2859207640" sldId="256"/>
            <ac:spMk id="20" creationId="{F1B2EC29-5DC0-4A5E-9F08-085B7A069987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1.653" v="1"/>
          <ac:spMkLst>
            <pc:docMk/>
            <pc:sldMk cId="2859207640" sldId="256"/>
            <ac:spMk id="21" creationId="{33FA4AFC-4ABC-4DD1-AE85-F29E1CE9357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0.731" v="0"/>
          <ac:spMkLst>
            <pc:docMk/>
            <pc:sldMk cId="2859207640" sldId="256"/>
            <ac:spMk id="22" creationId="{059AEBC4-4459-4484-AC34-55DE29BB5172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3.340" v="2"/>
          <ac:spMkLst>
            <pc:docMk/>
            <pc:sldMk cId="2859207640" sldId="256"/>
            <ac:spMk id="23" creationId="{8A2DC913-D2A4-4366-A25B-5B60078740D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6.122" v="4"/>
          <ac:spMkLst>
            <pc:docMk/>
            <pc:sldMk cId="2859207640" sldId="256"/>
            <ac:spMk id="24" creationId="{AA72C90A-4AC5-4BA6-8A43-7832B3F191E7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43.092" v="8"/>
          <ac:spMkLst>
            <pc:docMk/>
            <pc:sldMk cId="2859207640" sldId="256"/>
            <ac:spMk id="25" creationId="{FF73FA5C-4C18-4C0B-A757-4111B4A5114E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49.858" v="9"/>
          <ac:spMkLst>
            <pc:docMk/>
            <pc:sldMk cId="2859207640" sldId="256"/>
            <ac:spMk id="26" creationId="{62A69E5E-A37C-4292-8275-60BAAA5CAD7B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56.265" v="10"/>
          <ac:spMkLst>
            <pc:docMk/>
            <pc:sldMk cId="2859207640" sldId="256"/>
            <ac:spMk id="27" creationId="{E59C9C99-AEBE-4C94-BD93-6AD665E9AFD6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05.921" v="12"/>
          <ac:spMkLst>
            <pc:docMk/>
            <pc:sldMk cId="2859207640" sldId="256"/>
            <ac:spMk id="28" creationId="{E59C9C99-AEBE-4C94-BD93-6AD665E9AFD6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11.281" v="13"/>
          <ac:spMkLst>
            <pc:docMk/>
            <pc:sldMk cId="2859207640" sldId="256"/>
            <ac:spMk id="29" creationId="{99B01DB8-7965-4991-8E43-9D3FCDE0FE0D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20.343" v="15"/>
          <ac:spMkLst>
            <pc:docMk/>
            <pc:sldMk cId="2859207640" sldId="256"/>
            <ac:spMk id="30" creationId="{99B01DB8-7965-4991-8E43-9D3FCDE0FE0D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24.890" v="16"/>
          <ac:spMkLst>
            <pc:docMk/>
            <pc:sldMk cId="2859207640" sldId="256"/>
            <ac:spMk id="31" creationId="{6F778643-ACF3-4034-9139-C48A390F924B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33.312" v="17"/>
          <ac:spMkLst>
            <pc:docMk/>
            <pc:sldMk cId="2859207640" sldId="256"/>
            <ac:spMk id="32" creationId="{770B1AA1-2C72-4571-826F-B8552AE7EAD6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41.109" v="18"/>
          <ac:spMkLst>
            <pc:docMk/>
            <pc:sldMk cId="2859207640" sldId="256"/>
            <ac:spMk id="33" creationId="{E5997148-B004-47C3-BDB8-BC02864AC9B8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50.860" v="20"/>
          <ac:spMkLst>
            <pc:docMk/>
            <pc:sldMk cId="2859207640" sldId="256"/>
            <ac:spMk id="34" creationId="{E5997148-B004-47C3-BDB8-BC02864AC9B8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56.829" v="21"/>
          <ac:spMkLst>
            <pc:docMk/>
            <pc:sldMk cId="2859207640" sldId="256"/>
            <ac:spMk id="35" creationId="{AE3E8BE7-0071-43D5-BBC0-446BD9AC0E5E}"/>
          </ac:spMkLst>
        </pc:spChg>
        <pc:spChg chg="add mod">
          <ac:chgData name="Noel Dufrene" userId="S::ndufrene@migrantclinician.org::131c83a1-d70b-4f56-8487-a9b39281de7c" providerId="AD" clId="Web-{446F5A1E-A301-9F78-E657-030097B0AE96}" dt="2021-08-06T13:59:20.392" v="23" actId="20577"/>
          <ac:spMkLst>
            <pc:docMk/>
            <pc:sldMk cId="2859207640" sldId="256"/>
            <ac:spMk id="36" creationId="{F35972B2-7899-464D-B423-336921687A37}"/>
          </ac:spMkLst>
        </pc:spChg>
      </pc:sldChg>
    </pc:docChg>
  </pc:docChgLst>
  <pc:docChgLst>
    <pc:chgData name="Noel Dufrene" userId="S::ndufrene@migrantclinician.org::131c83a1-d70b-4f56-8487-a9b39281de7c" providerId="AD" clId="Web-{EE76D0B7-BF78-C3E7-CB53-AAEBD90638D6}"/>
    <pc:docChg chg="modSld">
      <pc:chgData name="Noel Dufrene" userId="S::ndufrene@migrantclinician.org::131c83a1-d70b-4f56-8487-a9b39281de7c" providerId="AD" clId="Web-{EE76D0B7-BF78-C3E7-CB53-AAEBD90638D6}" dt="2021-07-15T01:52:06.113" v="51" actId="1076"/>
      <pc:docMkLst>
        <pc:docMk/>
      </pc:docMkLst>
      <pc:sldChg chg="addSp delSp modSp">
        <pc:chgData name="Noel Dufrene" userId="S::ndufrene@migrantclinician.org::131c83a1-d70b-4f56-8487-a9b39281de7c" providerId="AD" clId="Web-{EE76D0B7-BF78-C3E7-CB53-AAEBD90638D6}" dt="2021-07-15T01:52:06.113" v="51" actId="1076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EE76D0B7-BF78-C3E7-CB53-AAEBD90638D6}" dt="2021-07-15T01:48:22.200" v="5" actId="20577"/>
          <ac:spMkLst>
            <pc:docMk/>
            <pc:sldMk cId="2859207640" sldId="256"/>
            <ac:spMk id="9" creationId="{42DDB1DC-A4D1-4C05-8FDA-9AD39396E719}"/>
          </ac:spMkLst>
        </pc:spChg>
        <pc:spChg chg="mod">
          <ac:chgData name="Noel Dufrene" userId="S::ndufrene@migrantclinician.org::131c83a1-d70b-4f56-8487-a9b39281de7c" providerId="AD" clId="Web-{EE76D0B7-BF78-C3E7-CB53-AAEBD90638D6}" dt="2021-07-15T01:48:58.811" v="27" actId="20577"/>
          <ac:spMkLst>
            <pc:docMk/>
            <pc:sldMk cId="2859207640" sldId="256"/>
            <ac:spMk id="12" creationId="{153C9A1D-7713-4B46-AA09-33AF73E835C8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36.393" v="45" actId="1076"/>
          <ac:spMkLst>
            <pc:docMk/>
            <pc:sldMk cId="2859207640" sldId="256"/>
            <ac:spMk id="13" creationId="{75F34B15-3400-4E98-B643-DACEA21F6837}"/>
          </ac:spMkLst>
        </pc:spChg>
        <pc:spChg chg="add">
          <ac:chgData name="Noel Dufrene" userId="S::ndufrene@migrantclinician.org::131c83a1-d70b-4f56-8487-a9b39281de7c" providerId="AD" clId="Web-{EE76D0B7-BF78-C3E7-CB53-AAEBD90638D6}" dt="2021-07-15T01:51:00.158" v="39"/>
          <ac:spMkLst>
            <pc:docMk/>
            <pc:sldMk cId="2859207640" sldId="256"/>
            <ac:spMk id="16" creationId="{9402FD44-C1C9-43D0-AAA6-6569C8DF89CD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49.409" v="47" actId="14100"/>
          <ac:spMkLst>
            <pc:docMk/>
            <pc:sldMk cId="2859207640" sldId="256"/>
            <ac:spMk id="18" creationId="{8508AD0D-7AEE-4D56-A06E-3750278EBC21}"/>
          </ac:spMkLst>
        </pc:spChg>
        <pc:spChg chg="add">
          <ac:chgData name="Noel Dufrene" userId="S::ndufrene@migrantclinician.org::131c83a1-d70b-4f56-8487-a9b39281de7c" providerId="AD" clId="Web-{EE76D0B7-BF78-C3E7-CB53-AAEBD90638D6}" dt="2021-07-15T01:51:12.580" v="41"/>
          <ac:spMkLst>
            <pc:docMk/>
            <pc:sldMk cId="2859207640" sldId="256"/>
            <ac:spMk id="19" creationId="{FA343011-AFCD-4DBB-87A1-3E709CFEED2E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59.566" v="50" actId="14100"/>
          <ac:spMkLst>
            <pc:docMk/>
            <pc:sldMk cId="2859207640" sldId="256"/>
            <ac:spMk id="20" creationId="{CB92A25F-AD7A-47D2-9D77-CF42AC33CA1A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2:06.113" v="51" actId="1076"/>
          <ac:spMkLst>
            <pc:docMk/>
            <pc:sldMk cId="2859207640" sldId="256"/>
            <ac:spMk id="21" creationId="{33FA4AFC-4ABC-4DD1-AE85-F29E1CE93579}"/>
          </ac:spMkLst>
        </pc:spChg>
        <pc:picChg chg="add del mod">
          <ac:chgData name="Noel Dufrene" userId="S::ndufrene@migrantclinician.org::131c83a1-d70b-4f56-8487-a9b39281de7c" providerId="AD" clId="Web-{EE76D0B7-BF78-C3E7-CB53-AAEBD90638D6}" dt="2021-07-15T01:49:39.296" v="30"/>
          <ac:picMkLst>
            <pc:docMk/>
            <pc:sldMk cId="2859207640" sldId="256"/>
            <ac:picMk id="2" creationId="{8B75ECC6-ABB5-485D-B2D8-552F4913E6B6}"/>
          </ac:picMkLst>
        </pc:picChg>
        <pc:picChg chg="add del mod">
          <ac:chgData name="Noel Dufrene" userId="S::ndufrene@migrantclinician.org::131c83a1-d70b-4f56-8487-a9b39281de7c" providerId="AD" clId="Web-{EE76D0B7-BF78-C3E7-CB53-AAEBD90638D6}" dt="2021-07-15T01:51:23.034" v="43"/>
          <ac:picMkLst>
            <pc:docMk/>
            <pc:sldMk cId="2859207640" sldId="256"/>
            <ac:picMk id="3" creationId="{14060C14-E8FD-40A5-B470-A50ADFDC2891}"/>
          </ac:picMkLst>
        </pc:picChg>
      </pc:sldChg>
    </pc:docChg>
  </pc:docChgLst>
  <pc:docChgLst>
    <pc:chgData clId="Web-{446F5A1E-A301-9F78-E657-030097B0AE96}"/>
    <pc:docChg chg="modSld">
      <pc:chgData name="" userId="" providerId="" clId="Web-{446F5A1E-A301-9F78-E657-030097B0AE96}" dt="2021-08-06T13:56:18.668" v="0" actId="20577"/>
      <pc:docMkLst>
        <pc:docMk/>
      </pc:docMkLst>
      <pc:sldChg chg="modSp">
        <pc:chgData name="" userId="" providerId="" clId="Web-{446F5A1E-A301-9F78-E657-030097B0AE96}" dt="2021-08-06T13:56:18.668" v="0" actId="20577"/>
        <pc:sldMkLst>
          <pc:docMk/>
          <pc:sldMk cId="2859207640" sldId="256"/>
        </pc:sldMkLst>
        <pc:spChg chg="mod">
          <ac:chgData name="" userId="" providerId="" clId="Web-{446F5A1E-A301-9F78-E657-030097B0AE96}" dt="2021-08-06T13:56:18.668" v="0" actId="20577"/>
          <ac:spMkLst>
            <pc:docMk/>
            <pc:sldMk cId="2859207640" sldId="256"/>
            <ac:spMk id="22" creationId="{059AEBC4-4459-4484-AC34-55DE29BB5172}"/>
          </ac:spMkLst>
        </pc:spChg>
      </pc:sldChg>
    </pc:docChg>
  </pc:docChgLst>
  <pc:docChgLst>
    <pc:chgData name="Noel Dufrene" userId="S::ndufrene@migrantclinician.org::131c83a1-d70b-4f56-8487-a9b39281de7c" providerId="AD" clId="Web-{F8F8AC4B-BFB2-3696-81CD-18E056886CE1}"/>
    <pc:docChg chg="modSld">
      <pc:chgData name="Noel Dufrene" userId="S::ndufrene@migrantclinician.org::131c83a1-d70b-4f56-8487-a9b39281de7c" providerId="AD" clId="Web-{F8F8AC4B-BFB2-3696-81CD-18E056886CE1}" dt="2021-08-06T14:06:55.713" v="1"/>
      <pc:docMkLst>
        <pc:docMk/>
      </pc:docMkLst>
      <pc:sldChg chg="addSp delSp">
        <pc:chgData name="Noel Dufrene" userId="S::ndufrene@migrantclinician.org::131c83a1-d70b-4f56-8487-a9b39281de7c" providerId="AD" clId="Web-{F8F8AC4B-BFB2-3696-81CD-18E056886CE1}" dt="2021-08-06T14:06:55.713" v="1"/>
        <pc:sldMkLst>
          <pc:docMk/>
          <pc:sldMk cId="2859207640" sldId="256"/>
        </pc:sldMkLst>
        <pc:spChg chg="del">
          <ac:chgData name="Noel Dufrene" userId="S::ndufrene@migrantclinician.org::131c83a1-d70b-4f56-8487-a9b39281de7c" providerId="AD" clId="Web-{F8F8AC4B-BFB2-3696-81CD-18E056886CE1}" dt="2021-08-06T14:06:54.354" v="0"/>
          <ac:spMkLst>
            <pc:docMk/>
            <pc:sldMk cId="2859207640" sldId="256"/>
            <ac:spMk id="12" creationId="{153C9A1D-7713-4B46-AA09-33AF73E835C8}"/>
          </ac:spMkLst>
        </pc:spChg>
        <pc:spChg chg="add">
          <ac:chgData name="Noel Dufrene" userId="S::ndufrene@migrantclinician.org::131c83a1-d70b-4f56-8487-a9b39281de7c" providerId="AD" clId="Web-{F8F8AC4B-BFB2-3696-81CD-18E056886CE1}" dt="2021-08-06T14:06:55.713" v="1"/>
          <ac:spMkLst>
            <pc:docMk/>
            <pc:sldMk cId="2859207640" sldId="256"/>
            <ac:spMk id="21" creationId="{98D2DE64-E525-465C-8808-67CFD6F99A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person, clothing&#10;&#10;Description automatically generated">
            <a:extLst>
              <a:ext uri="{FF2B5EF4-FFF2-40B4-BE49-F238E27FC236}">
                <a16:creationId xmlns:a16="http://schemas.microsoft.com/office/drawing/2014/main" id="{5FE2118B-DC80-40A0-B781-E62A9BE8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7029" b="4753"/>
          <a:stretch/>
        </p:blipFill>
        <p:spPr>
          <a:xfrm>
            <a:off x="0" y="-1"/>
            <a:ext cx="22174200" cy="247327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74CAFF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FFD145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346810" y="17279898"/>
            <a:ext cx="5560008" cy="3595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spc="100" dirty="0" err="1">
                <a:latin typeface="Arial Black"/>
                <a:cs typeface="Aharoni"/>
              </a:rPr>
              <a:t>Vacúnate</a:t>
            </a:r>
            <a:r>
              <a:rPr lang="en-US" sz="6000" spc="100" dirty="0">
                <a:latin typeface="Arial Black"/>
                <a:cs typeface="Aharoni"/>
              </a:rPr>
              <a:t> contra </a:t>
            </a:r>
            <a:endParaRPr lang="en-US" dirty="0"/>
          </a:p>
          <a:p>
            <a:pPr algn="ctr">
              <a:lnSpc>
                <a:spcPct val="130000"/>
              </a:lnSpc>
            </a:pPr>
            <a:r>
              <a:rPr lang="en-US" sz="6000" spc="100" dirty="0">
                <a:latin typeface="Arial Black"/>
                <a:cs typeface="Aharoni"/>
              </a:rPr>
              <a:t>COVID-19</a:t>
            </a:r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3AD0ACA-DE1D-4539-82CC-E6FD1EC2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442" y="18666889"/>
            <a:ext cx="3854008" cy="342494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ABBEBD-28A7-473C-AF7A-FEB5F9D64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719" y="22607512"/>
            <a:ext cx="19028748" cy="4612840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6291BC8C-F93A-4F06-8FB0-70679D607C18}"/>
              </a:ext>
            </a:extLst>
          </p:cNvPr>
          <p:cNvSpPr txBox="1"/>
          <p:nvPr/>
        </p:nvSpPr>
        <p:spPr>
          <a:xfrm>
            <a:off x="22840950" y="22848601"/>
            <a:ext cx="20802600" cy="468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3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VACUNACIÓN ES</a:t>
            </a:r>
          </a:p>
          <a:p>
            <a:pPr algn="ctr">
              <a:lnSpc>
                <a:spcPct val="95000"/>
              </a:lnSpc>
            </a:pPr>
            <a:r>
              <a:rPr lang="en-US" sz="199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PROTECCIÓN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98D2DE64-E525-465C-8808-67CFD6F99A31}"/>
              </a:ext>
            </a:extLst>
          </p:cNvPr>
          <p:cNvSpPr txBox="1"/>
          <p:nvPr/>
        </p:nvSpPr>
        <p:spPr>
          <a:xfrm>
            <a:off x="2095500" y="27512915"/>
            <a:ext cx="17983200" cy="1750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Inscríbete</a:t>
            </a:r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aquí</a:t>
            </a:r>
            <a:endParaRPr lang="en-US" sz="36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600" dirty="0">
                <a:latin typeface="Arial Black"/>
                <a:cs typeface="Aharoni"/>
              </a:rPr>
              <a:t>1-800-000-0000  +  enlace a </a:t>
            </a:r>
            <a:r>
              <a:rPr lang="en-US" sz="4000" b="1" spc="600">
                <a:latin typeface="Arial Black"/>
                <a:cs typeface="Aharoni"/>
              </a:rPr>
              <a:t>sitio web</a:t>
            </a:r>
            <a:endParaRPr lang="en-US" sz="40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Google Shape;56;p13">
            <a:extLst>
              <a:ext uri="{FF2B5EF4-FFF2-40B4-BE49-F238E27FC236}">
                <a16:creationId xmlns:a16="http://schemas.microsoft.com/office/drawing/2014/main" id="{C56EF7EC-4798-4839-87EC-FAABB4345261}"/>
              </a:ext>
            </a:extLst>
          </p:cNvPr>
          <p:cNvSpPr/>
          <p:nvPr/>
        </p:nvSpPr>
        <p:spPr>
          <a:xfrm>
            <a:off x="-9651807" y="708508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" name="Google Shape;61;p13">
            <a:extLst>
              <a:ext uri="{FF2B5EF4-FFF2-40B4-BE49-F238E27FC236}">
                <a16:creationId xmlns:a16="http://schemas.microsoft.com/office/drawing/2014/main" id="{C3B30547-F1D5-44B1-B863-0CE1B2BC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40396" y="1310128"/>
            <a:ext cx="7821612" cy="8574101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sz="3200" b="1" dirty="0">
                <a:sym typeface="Work Sans" charset="0"/>
              </a:rPr>
              <a:t>Agregar una imagen y escalarla </a:t>
            </a:r>
            <a:r>
              <a:rPr lang="es-ES" sz="3200" dirty="0">
                <a:sym typeface="Work Sans" charset="0"/>
              </a:rPr>
              <a:t>
Desde la computadora vaya a Insertar → imagen → Cargar y seleccione la imagen que quiere usar para el póster. </a:t>
            </a:r>
            <a:endParaRPr lang="en-US" altLang="en-US" sz="4200" dirty="0">
              <a:latin typeface="Work Sans" charset="0"/>
              <a:sym typeface="Work Sans" charset="0"/>
            </a:endParaRPr>
          </a:p>
          <a:p>
            <a:pPr>
              <a:lnSpc>
                <a:spcPct val="114999"/>
              </a:lnSpc>
            </a:pPr>
            <a:r>
              <a:rPr lang="es-ES" sz="3200" dirty="0">
                <a:sym typeface="Work Sans" charset="0"/>
              </a:rPr>
              <a:t>
Para escalar, agarre la esquina inferior derecha de la imagen y mantenga presionado el botón. Arrastre el ratón diagonalmente hasta que sea del mismo tamaño o ligeramente más grande que la diapositiva. </a:t>
            </a:r>
            <a:endParaRPr lang="en-US" altLang="en-US" sz="4200" dirty="0">
              <a:latin typeface="Work Sans" charset="0"/>
            </a:endParaRPr>
          </a:p>
          <a:p>
            <a:pPr>
              <a:lnSpc>
                <a:spcPct val="114999"/>
              </a:lnSpc>
            </a:pPr>
            <a:r>
              <a:rPr lang="es-ES" sz="3200" dirty="0">
                <a:sym typeface="Work Sans" charset="0"/>
              </a:rPr>
              <a:t>
Nota: No se preocupe si la imagen está cubriendo el mensaje / arte en la parte inferior. Vaya al paso 2.
</a:t>
            </a:r>
            <a:endParaRPr lang="en-US" altLang="en-US" sz="4200" dirty="0">
              <a:latin typeface="Work Sans" charset="0"/>
              <a:cs typeface="Work Sans" charset="0"/>
            </a:endParaRPr>
          </a:p>
        </p:txBody>
      </p:sp>
      <p:sp>
        <p:nvSpPr>
          <p:cNvPr id="28" name="Google Shape;61;p13">
            <a:extLst>
              <a:ext uri="{FF2B5EF4-FFF2-40B4-BE49-F238E27FC236}">
                <a16:creationId xmlns:a16="http://schemas.microsoft.com/office/drawing/2014/main" id="{7167481F-E8AD-4EDE-B38F-36225799B080}"/>
              </a:ext>
            </a:extLst>
          </p:cNvPr>
          <p:cNvSpPr/>
          <p:nvPr/>
        </p:nvSpPr>
        <p:spPr>
          <a:xfrm>
            <a:off x="-9648652" y="10275419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" name="Google Shape;59;p13">
            <a:extLst>
              <a:ext uri="{FF2B5EF4-FFF2-40B4-BE49-F238E27FC236}">
                <a16:creationId xmlns:a16="http://schemas.microsoft.com/office/drawing/2014/main" id="{066423B9-81A2-47CB-8787-FA2FE3AD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55549" y="10913687"/>
            <a:ext cx="7821613" cy="58492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sz="3200" b="1" dirty="0">
                <a:sym typeface="Work Sans" charset="0"/>
              </a:rPr>
              <a:t>Enviar la imagen hacia el fondo
</a:t>
            </a:r>
            <a:r>
              <a:rPr lang="es-ES" sz="3200" dirty="0">
                <a:sym typeface="Work Sans" charset="0"/>
              </a:rPr>
              <a:t>Una vez que ajuste el tamaño de su imagen y la escale proporcionalmente al tamaño de la diapositiva o un poco más grande, presione con el botón derecho en la imagen y vaya a Ordenar → Enviar al fondo</a:t>
            </a:r>
            <a:endParaRPr lang="en" dirty="0">
              <a:sym typeface="Work Sans" charset="0"/>
            </a:endParaRPr>
          </a:p>
          <a:p>
            <a:pPr>
              <a:lnSpc>
                <a:spcPct val="114999"/>
              </a:lnSpc>
            </a:pPr>
            <a:r>
              <a:rPr lang="es-ES" sz="3200" dirty="0">
                <a:sym typeface="Work Sans" charset="0"/>
              </a:rPr>
              <a:t>
Eso enviará su imagen detrás del mensaje y arte en la parte inferior.</a:t>
            </a:r>
            <a:r>
              <a:rPr lang="es-ES" sz="3200" b="1" dirty="0">
                <a:sym typeface="Work Sans" charset="0"/>
              </a:rPr>
              <a:t>
</a:t>
            </a:r>
            <a:endParaRPr lang="en"/>
          </a:p>
        </p:txBody>
      </p:sp>
      <p:sp>
        <p:nvSpPr>
          <p:cNvPr id="34" name="Google Shape;61;p13">
            <a:extLst>
              <a:ext uri="{FF2B5EF4-FFF2-40B4-BE49-F238E27FC236}">
                <a16:creationId xmlns:a16="http://schemas.microsoft.com/office/drawing/2014/main" id="{1C75B05E-6E19-4D13-9899-BB8D8FEDAF4E}"/>
              </a:ext>
            </a:extLst>
          </p:cNvPr>
          <p:cNvSpPr/>
          <p:nvPr/>
        </p:nvSpPr>
        <p:spPr>
          <a:xfrm>
            <a:off x="-9554455" y="18883812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DD242E40-6754-4D1A-9ADC-8D1E7675CC37}"/>
              </a:ext>
            </a:extLst>
          </p:cNvPr>
          <p:cNvSpPr/>
          <p:nvPr/>
        </p:nvSpPr>
        <p:spPr>
          <a:xfrm>
            <a:off x="-9598714" y="19489290"/>
            <a:ext cx="7486031" cy="889036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S" sz="3600" b="1" dirty="0">
                <a:latin typeface="Work Sans"/>
                <a:ea typeface="Work Sans"/>
                <a:cs typeface="Work Sans"/>
                <a:sym typeface="Work Sans"/>
              </a:rPr>
              <a:t>Compruebe la fuente (letra) 
</a:t>
            </a:r>
            <a:r>
              <a:rPr lang="es-ES" sz="3200" dirty="0"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Asegúrese de que la letra o fuente de los cuadros de texto del póster esté establecida en Arial Black. Puede cambiarla seleccionando un cuadro de texto y utilizando el menú que aparece en la parte superior  y que contiene una lista de fuentes.</a:t>
            </a:r>
            <a:r>
              <a:rPr lang="es-ES" sz="3600" b="1" dirty="0">
                <a:latin typeface="Work Sans"/>
                <a:ea typeface="Work Sans"/>
                <a:cs typeface="Work Sans"/>
                <a:sym typeface="Work Sans"/>
              </a:rPr>
              <a:t>
</a:t>
            </a: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S" sz="3200" b="1" dirty="0">
                <a:latin typeface="Work Sans"/>
                <a:ea typeface="Work Sans"/>
                <a:cs typeface="Work Sans"/>
                <a:sym typeface="Work Sans"/>
              </a:rPr>
              <a:t>DIAPOSITIVAS DE GOOGLE:
</a:t>
            </a:r>
            <a:r>
              <a:rPr lang="es-ES" sz="3200" dirty="0"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Al usar Diapositivas de Google, es posible que deba agregar Arial </a:t>
            </a:r>
            <a:r>
              <a:rPr lang="es-ES" sz="3200" dirty="0" err="1"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black</a:t>
            </a:r>
            <a:r>
              <a:rPr lang="es-ES" sz="3200" dirty="0"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 a su lista de fuentes utilizando la opción "Más fuentes" del menú desplegable de fuentes.</a:t>
            </a:r>
            <a:r>
              <a:rPr lang="es-ES" sz="3200" b="1" dirty="0">
                <a:latin typeface="Work Sans"/>
                <a:ea typeface="Work Sans"/>
                <a:cs typeface="Work Sans"/>
                <a:sym typeface="Work Sans"/>
              </a:rPr>
              <a:t>
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" name="Google Shape;59;p13">
            <a:extLst>
              <a:ext uri="{FF2B5EF4-FFF2-40B4-BE49-F238E27FC236}">
                <a16:creationId xmlns:a16="http://schemas.microsoft.com/office/drawing/2014/main" id="{1A236A44-E4AD-4AA4-8BE4-63206B84ECE1}"/>
              </a:ext>
            </a:extLst>
          </p:cNvPr>
          <p:cNvSpPr/>
          <p:nvPr/>
        </p:nvSpPr>
        <p:spPr>
          <a:xfrm>
            <a:off x="24164114" y="64624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</a:rPr>
              <a:t>4</a:t>
            </a:r>
            <a:endParaRPr lang="en" sz="4000" b="1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0307B6E6-A596-4F0F-B04C-4D19E90E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7217" y="1309289"/>
            <a:ext cx="12829896" cy="103638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sz="3200" b="1" dirty="0">
                <a:latin typeface="Arial"/>
                <a:cs typeface="Arial"/>
                <a:sym typeface="Work Sans" charset="0"/>
              </a:rPr>
              <a:t>Exportar como archivo </a:t>
            </a:r>
            <a:r>
              <a:rPr lang="es" sz="3200" b="1" dirty="0">
                <a:sym typeface="Work Sans" charset="0"/>
              </a:rPr>
              <a:t>PDF</a:t>
            </a:r>
            <a:r>
              <a:rPr lang="es" sz="3200" b="1" dirty="0">
                <a:latin typeface="Arial"/>
                <a:cs typeface="Arial"/>
                <a:sym typeface="Work Sans" charset="0"/>
              </a:rPr>
              <a:t> usando el programa</a:t>
            </a:r>
            <a:r>
              <a:rPr lang="es" sz="3200" b="1" dirty="0">
                <a:sym typeface="Work Sans" charset="0"/>
              </a:rPr>
              <a:t> Presentaciones de Google</a:t>
            </a:r>
            <a:r>
              <a:rPr lang="es" sz="3200" b="1" dirty="0">
                <a:latin typeface="Arial"/>
                <a:cs typeface="Arial"/>
                <a:sym typeface="Work Sans" charset="0"/>
              </a:rPr>
              <a:t>:</a:t>
            </a:r>
            <a:endParaRPr lang="en-US" sz="3200" dirty="0"/>
          </a:p>
          <a:p>
            <a:endParaRPr lang="es" sz="3200" b="1" dirty="0">
              <a:sym typeface="Work Sans" charset="0"/>
            </a:endParaRPr>
          </a:p>
          <a:p>
            <a:r>
              <a:rPr lang="es" sz="3200" dirty="0">
                <a:latin typeface="Arial"/>
                <a:cs typeface="Arial"/>
                <a:sym typeface="Work Sans" charset="0"/>
              </a:rPr>
              <a:t>Archivo → </a:t>
            </a:r>
            <a:r>
              <a:rPr lang="es" sz="3200" dirty="0">
                <a:sym typeface="Work Sans" charset="0"/>
              </a:rPr>
              <a:t>Descargar</a:t>
            </a:r>
            <a:r>
              <a:rPr lang="es" sz="3200" dirty="0">
                <a:latin typeface="Arial"/>
                <a:cs typeface="Arial"/>
                <a:sym typeface="Work Sans" charset="0"/>
              </a:rPr>
              <a:t> → </a:t>
            </a:r>
            <a:r>
              <a:rPr lang="es" sz="3200" dirty="0">
                <a:sym typeface="Work Sans" charset="0"/>
              </a:rPr>
              <a:t>Documento</a:t>
            </a:r>
            <a:r>
              <a:rPr lang="es" sz="3200" dirty="0">
                <a:latin typeface="Arial"/>
                <a:cs typeface="Arial"/>
                <a:sym typeface="Work Sans" charset="0"/>
              </a:rPr>
              <a:t> </a:t>
            </a:r>
            <a:r>
              <a:rPr lang="es" sz="3200" dirty="0">
                <a:sym typeface="Work Sans" charset="0"/>
              </a:rPr>
              <a:t>PDF</a:t>
            </a:r>
            <a:endParaRPr lang="es" sz="3200" dirty="0"/>
          </a:p>
          <a:p>
            <a:endParaRPr lang="es" sz="3200" dirty="0">
              <a:sym typeface="Work Sans" charset="0"/>
            </a:endParaRPr>
          </a:p>
          <a:p>
            <a:r>
              <a:rPr lang="es" sz="3200" b="1" dirty="0">
                <a:sym typeface="Work Sans" charset="0"/>
              </a:rPr>
              <a:t>Exportar como archivo PDF usando el programa Power point PPT:</a:t>
            </a:r>
            <a:endParaRPr lang="en-US" sz="3200" dirty="0">
              <a:sym typeface="Work Sans" charset="0"/>
            </a:endParaRPr>
          </a:p>
          <a:p>
            <a:endParaRPr lang="es" sz="3200" dirty="0">
              <a:sym typeface="Work Sans" charset="0"/>
            </a:endParaRPr>
          </a:p>
          <a:p>
            <a:r>
              <a:rPr lang="es" sz="3200" dirty="0">
                <a:sym typeface="Work Sans" charset="0"/>
              </a:rPr>
              <a:t>Seleccione la diapositiva. Documento→ Guardar como Adobe PDF</a:t>
            </a:r>
            <a:endParaRPr lang="es" sz="3200" dirty="0"/>
          </a:p>
          <a:p>
            <a:r>
              <a:rPr lang="en-US" sz="3200" b="1" dirty="0"/>
              <a:t>______________________________________</a:t>
            </a:r>
            <a:endParaRPr lang="es" dirty="0"/>
          </a:p>
          <a:p>
            <a:endParaRPr lang="es" sz="3200" b="1" dirty="0">
              <a:sym typeface="Work Sans" charset="0"/>
            </a:endParaRPr>
          </a:p>
          <a:p>
            <a:r>
              <a:rPr lang="es" sz="3200" b="1" dirty="0">
                <a:latin typeface="Arial"/>
                <a:cs typeface="Arial"/>
                <a:sym typeface="Work Sans" charset="0"/>
              </a:rPr>
              <a:t>Exportar como archivo JPG utilizando el programa </a:t>
            </a:r>
            <a:r>
              <a:rPr lang="es" sz="3200" b="1" dirty="0">
                <a:sym typeface="Work Sans" charset="0"/>
              </a:rPr>
              <a:t>Presentaciones de Google.</a:t>
            </a:r>
            <a:endParaRPr lang="es" sz="3200" dirty="0"/>
          </a:p>
          <a:p>
            <a:endParaRPr lang="es" sz="3200" b="1" dirty="0">
              <a:sym typeface="Work Sans" charset="0"/>
            </a:endParaRPr>
          </a:p>
          <a:p>
            <a:r>
              <a:rPr lang="es" sz="3200" dirty="0">
                <a:sym typeface="Work Sans" charset="0"/>
              </a:rPr>
              <a:t>Archivo</a:t>
            </a:r>
            <a:r>
              <a:rPr lang="es" sz="3200" dirty="0">
                <a:latin typeface="Arial"/>
                <a:cs typeface="Arial"/>
                <a:sym typeface="Work Sans" charset="0"/>
              </a:rPr>
              <a:t> →</a:t>
            </a:r>
            <a:r>
              <a:rPr lang="es" sz="3200" dirty="0">
                <a:sym typeface="Work Sans" charset="0"/>
              </a:rPr>
              <a:t> </a:t>
            </a:r>
            <a:r>
              <a:rPr lang="es" sz="3200" dirty="0">
                <a:latin typeface="Arial"/>
                <a:cs typeface="Arial"/>
                <a:sym typeface="Work Sans" charset="0"/>
              </a:rPr>
              <a:t> </a:t>
            </a:r>
            <a:r>
              <a:rPr lang="es" sz="3200" dirty="0">
                <a:sym typeface="Work Sans" charset="0"/>
              </a:rPr>
              <a:t>Descargar  </a:t>
            </a:r>
            <a:r>
              <a:rPr lang="es" sz="3200" dirty="0">
                <a:latin typeface="Arial"/>
                <a:cs typeface="Arial"/>
                <a:sym typeface="Work Sans" charset="0"/>
              </a:rPr>
              <a:t>→ imagen JPEG</a:t>
            </a:r>
            <a:r>
              <a:rPr lang="es" sz="3200" dirty="0">
                <a:sym typeface="Work Sans" charset="0"/>
              </a:rPr>
              <a:t> (diapositiva actual)</a:t>
            </a:r>
            <a:endParaRPr lang="es" sz="3200" dirty="0"/>
          </a:p>
          <a:p>
            <a:endParaRPr lang="es" sz="3200" dirty="0"/>
          </a:p>
          <a:p>
            <a:r>
              <a:rPr lang="es" sz="3200" b="1" dirty="0"/>
              <a:t>Exportar como archivo JPG usando el programa Power point PPT:</a:t>
            </a:r>
            <a:endParaRPr lang="en-US" sz="3200" dirty="0"/>
          </a:p>
          <a:p>
            <a:endParaRPr lang="es" sz="3200" dirty="0"/>
          </a:p>
          <a:p>
            <a:r>
              <a:rPr lang="es" sz="3200" dirty="0"/>
              <a:t>Seleccione la diapositiva. Archivo→ Guardar como imagen  JPG </a:t>
            </a:r>
          </a:p>
          <a:p>
            <a:pPr algn="ctr"/>
            <a:r>
              <a:rPr lang="es-MX" sz="3200" b="1" dirty="0"/>
              <a:t>Para pósteres o volantes imprima el PDF o la </a:t>
            </a:r>
            <a:r>
              <a:rPr lang="es-MX" sz="3200" b="1"/>
              <a:t>imagen JPG que </a:t>
            </a:r>
            <a:r>
              <a:rPr lang="es-MX" sz="3200" b="1" dirty="0"/>
              <a:t>guardo.</a:t>
            </a:r>
            <a:r>
              <a:rPr lang="en-US" sz="4600" b="1" dirty="0"/>
              <a:t>
</a:t>
            </a:r>
            <a:endParaRPr lang="es" sz="4600" dirty="0">
              <a:latin typeface="Work Sans"/>
            </a:endParaRPr>
          </a:p>
        </p:txBody>
      </p:sp>
      <p:sp>
        <p:nvSpPr>
          <p:cNvPr id="39" name="Google Shape;59;p13">
            <a:extLst>
              <a:ext uri="{FF2B5EF4-FFF2-40B4-BE49-F238E27FC236}">
                <a16:creationId xmlns:a16="http://schemas.microsoft.com/office/drawing/2014/main" id="{CEA162AB-7903-4411-BB16-87A621CD8EDD}"/>
              </a:ext>
            </a:extLst>
          </p:cNvPr>
          <p:cNvSpPr/>
          <p:nvPr/>
        </p:nvSpPr>
        <p:spPr>
          <a:xfrm>
            <a:off x="24385402" y="12644186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Opcional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" name="Google Shape;58;p13">
            <a:extLst>
              <a:ext uri="{FF2B5EF4-FFF2-40B4-BE49-F238E27FC236}">
                <a16:creationId xmlns:a16="http://schemas.microsoft.com/office/drawing/2014/main" id="{D0C25F9A-69BE-4B83-931A-51DEF9FCB7CE}"/>
              </a:ext>
            </a:extLst>
          </p:cNvPr>
          <p:cNvSpPr/>
          <p:nvPr/>
        </p:nvSpPr>
        <p:spPr>
          <a:xfrm>
            <a:off x="24379900" y="13331355"/>
            <a:ext cx="12607213" cy="896598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  <a:t>Crear un mensaje personalizado
Para actualizar el mensaje “Vacunación es", comience editando el mensaje que esta como ejemplo y reemplácelo por su mensaje personalizado. </a:t>
            </a:r>
            <a:b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</a:br>
            <a:b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</a:b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  <a:t>Trate de hacer coincidir la longitud del mensaje actualmente en el cartel para asegurarse de que tiene espacio para la información siguiente. La fuente del texto debe ser Arial </a:t>
            </a:r>
            <a:r>
              <a:rPr lang="es-E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  <a:t>black</a:t>
            </a: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  <a:t>. Ajuste el tamaño de fuente según sea necesario para ajustarse al espacio proporcionado.
Una vez que el mensaje esté listo, elimine el texto que aparece en el póster y reemplácelo por el nuevo mensaje.
</a:t>
            </a:r>
          </a:p>
          <a:p>
            <a:pPr>
              <a:lnSpc>
                <a:spcPct val="115000"/>
              </a:lnSpc>
              <a:buSzPts val="1100"/>
            </a:pP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  <a:sym typeface="Work Sans" charset="0"/>
              </a:rPr>
              <a:t>Para asegurarse de que el nuevo mensaje del póster este centrado, seleccione Organizar → Alinear → Alinear al centro.</a:t>
            </a:r>
            <a:r>
              <a:rPr lang="es-ES" altLang="en-US" sz="3600" b="1" dirty="0">
                <a:latin typeface="Work Sans" charset="0"/>
                <a:cs typeface="Work Sans" charset="0"/>
                <a:sym typeface="Work Sans" charset="0"/>
              </a:rPr>
              <a:t>
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58796-A583-459F-857F-0A6EB6BD4B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AFEDC0-0A6B-4563-8D1F-BC722782D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EA311-7F3A-4A5B-BA9B-4743E913D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480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100</cp:revision>
  <dcterms:created xsi:type="dcterms:W3CDTF">2021-03-26T17:39:45Z</dcterms:created>
  <dcterms:modified xsi:type="dcterms:W3CDTF">2021-08-25T00:06:05Z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