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2174200" cy="30119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C62"/>
    <a:srgbClr val="13369C"/>
    <a:srgbClr val="F8D160"/>
    <a:srgbClr val="87C9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159252-33F4-5C15-E0E6-9864EE795035}" v="42" dt="2021-07-15T02:09:10.607"/>
    <p1510:client id="{8B9B4814-DB9D-6000-39A8-43DA0717BFB8}" v="13" dt="2021-07-22T19:11:48.943"/>
    <p1510:client id="{DAAF3660-7EB8-B3D2-B178-BFE985D8B273}" v="23" dt="2021-08-06T13:59:18.161"/>
    <p1510:client id="{E9B46517-45CE-009F-1137-89CC38247303}" v="21" dt="2021-08-06T14:06:10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217" autoAdjust="0"/>
    <p:restoredTop sz="94660"/>
  </p:normalViewPr>
  <p:slideViewPr>
    <p:cSldViewPr snapToGrid="0">
      <p:cViewPr varScale="1">
        <p:scale>
          <a:sx n="15" d="100"/>
          <a:sy n="15" d="100"/>
        </p:scale>
        <p:origin x="250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37159252-33F4-5C15-E0E6-9864EE795035}"/>
    <pc:docChg chg="modSld">
      <pc:chgData name="Noel Dufrene" userId="S::ndufrene@migrantclinician.org::131c83a1-d70b-4f56-8487-a9b39281de7c" providerId="AD" clId="Web-{37159252-33F4-5C15-E0E6-9864EE795035}" dt="2021-07-15T02:09:10.248" v="25" actId="20577"/>
      <pc:docMkLst>
        <pc:docMk/>
      </pc:docMkLst>
      <pc:sldChg chg="addSp delSp modSp">
        <pc:chgData name="Noel Dufrene" userId="S::ndufrene@migrantclinician.org::131c83a1-d70b-4f56-8487-a9b39281de7c" providerId="AD" clId="Web-{37159252-33F4-5C15-E0E6-9864EE795035}" dt="2021-07-15T02:09:10.248" v="25" actId="20577"/>
        <pc:sldMkLst>
          <pc:docMk/>
          <pc:sldMk cId="2859207640" sldId="256"/>
        </pc:sldMkLst>
        <pc:spChg chg="mod">
          <ac:chgData name="Noel Dufrene" userId="S::ndufrene@migrantclinician.org::131c83a1-d70b-4f56-8487-a9b39281de7c" providerId="AD" clId="Web-{37159252-33F4-5C15-E0E6-9864EE795035}" dt="2021-07-15T02:09:10.248" v="25" actId="20577"/>
          <ac:spMkLst>
            <pc:docMk/>
            <pc:sldMk cId="2859207640" sldId="256"/>
            <ac:spMk id="9" creationId="{42DDB1DC-A4D1-4C05-8FDA-9AD39396E719}"/>
          </ac:spMkLst>
        </pc:spChg>
        <pc:spChg chg="mod">
          <ac:chgData name="Noel Dufrene" userId="S::ndufrene@migrantclinician.org::131c83a1-d70b-4f56-8487-a9b39281de7c" providerId="AD" clId="Web-{37159252-33F4-5C15-E0E6-9864EE795035}" dt="2021-07-15T02:08:54.357" v="22" actId="20577"/>
          <ac:spMkLst>
            <pc:docMk/>
            <pc:sldMk cId="2859207640" sldId="256"/>
            <ac:spMk id="10" creationId="{E3C5DEF2-6356-49AB-9B21-793073461EF5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7:39.980" v="6" actId="1076"/>
          <ac:spMkLst>
            <pc:docMk/>
            <pc:sldMk cId="2859207640" sldId="256"/>
            <ac:spMk id="12" creationId="{99A4D42E-EF0F-4422-8C2E-DE53862CB0EF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7:36.464" v="5" actId="1076"/>
          <ac:spMkLst>
            <pc:docMk/>
            <pc:sldMk cId="2859207640" sldId="256"/>
            <ac:spMk id="13" creationId="{C8029A60-97EB-4FCC-BA98-9F7B5C0F2FF4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7:51.043" v="8" actId="1076"/>
          <ac:spMkLst>
            <pc:docMk/>
            <pc:sldMk cId="2859207640" sldId="256"/>
            <ac:spMk id="16" creationId="{7C6E82AD-BF32-4EB2-B35F-A664DC121976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8:01.777" v="10" actId="1076"/>
          <ac:spMkLst>
            <pc:docMk/>
            <pc:sldMk cId="2859207640" sldId="256"/>
            <ac:spMk id="18" creationId="{D58E0058-A46A-45E6-97EF-9DAEBE758B6F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8:14.059" v="12" actId="1076"/>
          <ac:spMkLst>
            <pc:docMk/>
            <pc:sldMk cId="2859207640" sldId="256"/>
            <ac:spMk id="19" creationId="{DE15D51B-F5AB-4007-AB96-D0BDCD5AAE1D}"/>
          </ac:spMkLst>
        </pc:spChg>
        <pc:spChg chg="add mod">
          <ac:chgData name="Noel Dufrene" userId="S::ndufrene@migrantclinician.org::131c83a1-d70b-4f56-8487-a9b39281de7c" providerId="AD" clId="Web-{37159252-33F4-5C15-E0E6-9864EE795035}" dt="2021-07-15T02:08:23.731" v="14" actId="1076"/>
          <ac:spMkLst>
            <pc:docMk/>
            <pc:sldMk cId="2859207640" sldId="256"/>
            <ac:spMk id="20" creationId="{E96BE1C6-0509-4C1C-A126-F3F885CD48CA}"/>
          </ac:spMkLst>
        </pc:spChg>
        <pc:picChg chg="add del mod">
          <ac:chgData name="Noel Dufrene" userId="S::ndufrene@migrantclinician.org::131c83a1-d70b-4f56-8487-a9b39281de7c" providerId="AD" clId="Web-{37159252-33F4-5C15-E0E6-9864EE795035}" dt="2021-07-15T02:07:07.776" v="1"/>
          <ac:picMkLst>
            <pc:docMk/>
            <pc:sldMk cId="2859207640" sldId="256"/>
            <ac:picMk id="2" creationId="{5D5F7937-8234-4899-879C-C28E1F73FD0B}"/>
          </ac:picMkLst>
        </pc:picChg>
      </pc:sldChg>
    </pc:docChg>
  </pc:docChgLst>
  <pc:docChgLst>
    <pc:chgData name="Noel Dufrene" userId="S::ndufrene@migrantclinician.org::131c83a1-d70b-4f56-8487-a9b39281de7c" providerId="AD" clId="Web-{8B9B4814-DB9D-6000-39A8-43DA0717BFB8}"/>
    <pc:docChg chg="modSld">
      <pc:chgData name="Noel Dufrene" userId="S::ndufrene@migrantclinician.org::131c83a1-d70b-4f56-8487-a9b39281de7c" providerId="AD" clId="Web-{8B9B4814-DB9D-6000-39A8-43DA0717BFB8}" dt="2021-07-22T19:11:48.943" v="12" actId="1076"/>
      <pc:docMkLst>
        <pc:docMk/>
      </pc:docMkLst>
      <pc:sldChg chg="addSp delSp modSp">
        <pc:chgData name="Noel Dufrene" userId="S::ndufrene@migrantclinician.org::131c83a1-d70b-4f56-8487-a9b39281de7c" providerId="AD" clId="Web-{8B9B4814-DB9D-6000-39A8-43DA0717BFB8}" dt="2021-07-22T19:11:48.943" v="12" actId="1076"/>
        <pc:sldMkLst>
          <pc:docMk/>
          <pc:sldMk cId="2859207640" sldId="256"/>
        </pc:sldMkLst>
        <pc:spChg chg="add">
          <ac:chgData name="Noel Dufrene" userId="S::ndufrene@migrantclinician.org::131c83a1-d70b-4f56-8487-a9b39281de7c" providerId="AD" clId="Web-{8B9B4814-DB9D-6000-39A8-43DA0717BFB8}" dt="2021-07-22T19:11:23.833" v="5"/>
          <ac:spMkLst>
            <pc:docMk/>
            <pc:sldMk cId="2859207640" sldId="256"/>
            <ac:spMk id="2" creationId="{BD26E748-1803-4B4E-B262-1711E9686D61}"/>
          </ac:spMkLst>
        </pc:spChg>
        <pc:spChg chg="del">
          <ac:chgData name="Noel Dufrene" userId="S::ndufrene@migrantclinician.org::131c83a1-d70b-4f56-8487-a9b39281de7c" providerId="AD" clId="Web-{8B9B4814-DB9D-6000-39A8-43DA0717BFB8}" dt="2021-07-22T19:10:56.254" v="0"/>
          <ac:spMkLst>
            <pc:docMk/>
            <pc:sldMk cId="2859207640" sldId="256"/>
            <ac:spMk id="13" creationId="{C8029A60-97EB-4FCC-BA98-9F7B5C0F2FF4}"/>
          </ac:spMkLst>
        </pc:spChg>
        <pc:spChg chg="del">
          <ac:chgData name="Noel Dufrene" userId="S::ndufrene@migrantclinician.org::131c83a1-d70b-4f56-8487-a9b39281de7c" providerId="AD" clId="Web-{8B9B4814-DB9D-6000-39A8-43DA0717BFB8}" dt="2021-07-22T19:11:22.567" v="4"/>
          <ac:spMkLst>
            <pc:docMk/>
            <pc:sldMk cId="2859207640" sldId="256"/>
            <ac:spMk id="18" creationId="{D58E0058-A46A-45E6-97EF-9DAEBE758B6F}"/>
          </ac:spMkLst>
        </pc:spChg>
        <pc:spChg chg="del">
          <ac:chgData name="Noel Dufrene" userId="S::ndufrene@migrantclinician.org::131c83a1-d70b-4f56-8487-a9b39281de7c" providerId="AD" clId="Web-{8B9B4814-DB9D-6000-39A8-43DA0717BFB8}" dt="2021-07-22T19:11:36.411" v="8"/>
          <ac:spMkLst>
            <pc:docMk/>
            <pc:sldMk cId="2859207640" sldId="256"/>
            <ac:spMk id="20" creationId="{E96BE1C6-0509-4C1C-A126-F3F885CD48CA}"/>
          </ac:spMkLst>
        </pc:spChg>
        <pc:spChg chg="add mod">
          <ac:chgData name="Noel Dufrene" userId="S::ndufrene@migrantclinician.org::131c83a1-d70b-4f56-8487-a9b39281de7c" providerId="AD" clId="Web-{8B9B4814-DB9D-6000-39A8-43DA0717BFB8}" dt="2021-07-22T19:11:16.036" v="3" actId="1076"/>
          <ac:spMkLst>
            <pc:docMk/>
            <pc:sldMk cId="2859207640" sldId="256"/>
            <ac:spMk id="21" creationId="{004BB03F-79BE-4173-B060-532ABDAD8949}"/>
          </ac:spMkLst>
        </pc:spChg>
        <pc:spChg chg="add mod">
          <ac:chgData name="Noel Dufrene" userId="S::ndufrene@migrantclinician.org::131c83a1-d70b-4f56-8487-a9b39281de7c" providerId="AD" clId="Web-{8B9B4814-DB9D-6000-39A8-43DA0717BFB8}" dt="2021-07-22T19:11:28.317" v="7" actId="1076"/>
          <ac:spMkLst>
            <pc:docMk/>
            <pc:sldMk cId="2859207640" sldId="256"/>
            <ac:spMk id="22" creationId="{AFB682B3-5352-4A10-8823-7520C055C23E}"/>
          </ac:spMkLst>
        </pc:spChg>
        <pc:spChg chg="add mod">
          <ac:chgData name="Noel Dufrene" userId="S::ndufrene@migrantclinician.org::131c83a1-d70b-4f56-8487-a9b39281de7c" providerId="AD" clId="Web-{8B9B4814-DB9D-6000-39A8-43DA0717BFB8}" dt="2021-07-22T19:11:48.943" v="12" actId="1076"/>
          <ac:spMkLst>
            <pc:docMk/>
            <pc:sldMk cId="2859207640" sldId="256"/>
            <ac:spMk id="23" creationId="{95E0E389-1226-40AB-99D2-FF20827F25C6}"/>
          </ac:spMkLst>
        </pc:spChg>
      </pc:sldChg>
    </pc:docChg>
  </pc:docChgLst>
  <pc:docChgLst>
    <pc:chgData name="Noel Dufrene" userId="S::ndufrene@migrantclinician.org::131c83a1-d70b-4f56-8487-a9b39281de7c" providerId="AD" clId="Web-{E9B46517-45CE-009F-1137-89CC38247303}"/>
    <pc:docChg chg="modSld">
      <pc:chgData name="Noel Dufrene" userId="S::ndufrene@migrantclinician.org::131c83a1-d70b-4f56-8487-a9b39281de7c" providerId="AD" clId="Web-{E9B46517-45CE-009F-1137-89CC38247303}" dt="2021-08-06T14:06:10.698" v="17"/>
      <pc:docMkLst>
        <pc:docMk/>
      </pc:docMkLst>
      <pc:sldChg chg="addSp delSp modSp">
        <pc:chgData name="Noel Dufrene" userId="S::ndufrene@migrantclinician.org::131c83a1-d70b-4f56-8487-a9b39281de7c" providerId="AD" clId="Web-{E9B46517-45CE-009F-1137-89CC38247303}" dt="2021-08-06T14:06:10.698" v="17"/>
        <pc:sldMkLst>
          <pc:docMk/>
          <pc:sldMk cId="2859207640" sldId="256"/>
        </pc:sldMkLst>
        <pc:spChg chg="del mod">
          <ac:chgData name="Noel Dufrene" userId="S::ndufrene@migrantclinician.org::131c83a1-d70b-4f56-8487-a9b39281de7c" providerId="AD" clId="Web-{E9B46517-45CE-009F-1137-89CC38247303}" dt="2021-08-06T14:06:08.401" v="16"/>
          <ac:spMkLst>
            <pc:docMk/>
            <pc:sldMk cId="2859207640" sldId="256"/>
            <ac:spMk id="10" creationId="{E3C5DEF2-6356-49AB-9B21-793073461EF5}"/>
          </ac:spMkLst>
        </pc:spChg>
        <pc:spChg chg="del mod">
          <ac:chgData name="Noel Dufrene" userId="S::ndufrene@migrantclinician.org::131c83a1-d70b-4f56-8487-a9b39281de7c" providerId="AD" clId="Web-{E9B46517-45CE-009F-1137-89CC38247303}" dt="2021-08-06T14:03:22.313" v="1"/>
          <ac:spMkLst>
            <pc:docMk/>
            <pc:sldMk cId="2859207640" sldId="256"/>
            <ac:spMk id="11" creationId="{AD21D8D5-A40D-49AC-9C4E-E0F18062C489}"/>
          </ac:spMkLst>
        </pc:spChg>
        <pc:spChg chg="add">
          <ac:chgData name="Noel Dufrene" userId="S::ndufrene@migrantclinician.org::131c83a1-d70b-4f56-8487-a9b39281de7c" providerId="AD" clId="Web-{E9B46517-45CE-009F-1137-89CC38247303}" dt="2021-08-06T14:05:35.806" v="14"/>
          <ac:spMkLst>
            <pc:docMk/>
            <pc:sldMk cId="2859207640" sldId="256"/>
            <ac:spMk id="22" creationId="{FE3A04BE-76D1-4A84-B893-8971A2139BA2}"/>
          </ac:spMkLst>
        </pc:spChg>
        <pc:spChg chg="add">
          <ac:chgData name="Noel Dufrene" userId="S::ndufrene@migrantclinician.org::131c83a1-d70b-4f56-8487-a9b39281de7c" providerId="AD" clId="Web-{E9B46517-45CE-009F-1137-89CC38247303}" dt="2021-08-06T14:06:10.698" v="17"/>
          <ac:spMkLst>
            <pc:docMk/>
            <pc:sldMk cId="2859207640" sldId="256"/>
            <ac:spMk id="23" creationId="{6F21AF91-8945-4BD2-8D37-145376BC8502}"/>
          </ac:spMkLst>
        </pc:spChg>
        <pc:spChg chg="del">
          <ac:chgData name="Noel Dufrene" userId="S::ndufrene@migrantclinician.org::131c83a1-d70b-4f56-8487-a9b39281de7c" providerId="AD" clId="Web-{E9B46517-45CE-009F-1137-89CC38247303}" dt="2021-08-06T14:05:33.759" v="13"/>
          <ac:spMkLst>
            <pc:docMk/>
            <pc:sldMk cId="2859207640" sldId="256"/>
            <ac:spMk id="32" creationId="{F35972B2-7899-464D-B423-336921687A37}"/>
          </ac:spMkLst>
        </pc:spChg>
        <pc:picChg chg="add mod">
          <ac:chgData name="Noel Dufrene" userId="S::ndufrene@migrantclinician.org::131c83a1-d70b-4f56-8487-a9b39281de7c" providerId="AD" clId="Web-{E9B46517-45CE-009F-1137-89CC38247303}" dt="2021-08-06T14:04:18.910" v="10" actId="1076"/>
          <ac:picMkLst>
            <pc:docMk/>
            <pc:sldMk cId="2859207640" sldId="256"/>
            <ac:picMk id="3" creationId="{0D5C8A8B-8EB5-46FB-BEB4-EF2BE82AF39A}"/>
          </ac:picMkLst>
        </pc:picChg>
        <pc:picChg chg="mod modCrop">
          <ac:chgData name="Noel Dufrene" userId="S::ndufrene@migrantclinician.org::131c83a1-d70b-4f56-8487-a9b39281de7c" providerId="AD" clId="Web-{E9B46517-45CE-009F-1137-89CC38247303}" dt="2021-08-06T14:05:12.132" v="12"/>
          <ac:picMkLst>
            <pc:docMk/>
            <pc:sldMk cId="2859207640" sldId="256"/>
            <ac:picMk id="4" creationId="{AC233AB7-26E6-45EF-A9DE-3D39E21A190D}"/>
          </ac:picMkLst>
        </pc:picChg>
      </pc:sldChg>
    </pc:docChg>
  </pc:docChgLst>
  <pc:docChgLst>
    <pc:chgData name="Noel Dufrene" userId="S::ndufrene@migrantclinician.org::131c83a1-d70b-4f56-8487-a9b39281de7c" providerId="AD" clId="Web-{DAAF3660-7EB8-B3D2-B178-BFE985D8B273}"/>
    <pc:docChg chg="modSld">
      <pc:chgData name="Noel Dufrene" userId="S::ndufrene@migrantclinician.org::131c83a1-d70b-4f56-8487-a9b39281de7c" providerId="AD" clId="Web-{DAAF3660-7EB8-B3D2-B178-BFE985D8B273}" dt="2021-08-06T13:59:18.161" v="22" actId="20577"/>
      <pc:docMkLst>
        <pc:docMk/>
      </pc:docMkLst>
      <pc:sldChg chg="addSp delSp modSp">
        <pc:chgData name="Noel Dufrene" userId="S::ndufrene@migrantclinician.org::131c83a1-d70b-4f56-8487-a9b39281de7c" providerId="AD" clId="Web-{DAAF3660-7EB8-B3D2-B178-BFE985D8B273}" dt="2021-08-06T13:59:18.161" v="22" actId="20577"/>
        <pc:sldMkLst>
          <pc:docMk/>
          <pc:sldMk cId="2859207640" sldId="256"/>
        </pc:sldMkLst>
        <pc:spChg chg="mod">
          <ac:chgData name="Noel Dufrene" userId="S::ndufrene@migrantclinician.org::131c83a1-d70b-4f56-8487-a9b39281de7c" providerId="AD" clId="Web-{DAAF3660-7EB8-B3D2-B178-BFE985D8B273}" dt="2021-08-06T13:59:18.161" v="22" actId="20577"/>
          <ac:spMkLst>
            <pc:docMk/>
            <pc:sldMk cId="2859207640" sldId="256"/>
            <ac:spMk id="11" creationId="{AD21D8D5-A40D-49AC-9C4E-E0F18062C489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1.360" v="1"/>
          <ac:spMkLst>
            <pc:docMk/>
            <pc:sldMk cId="2859207640" sldId="256"/>
            <ac:spMk id="12" creationId="{99A4D42E-EF0F-4422-8C2E-DE53862CB0EF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4.625" v="3"/>
          <ac:spMkLst>
            <pc:docMk/>
            <pc:sldMk cId="2859207640" sldId="256"/>
            <ac:spMk id="16" creationId="{7C6E82AD-BF32-4EB2-B35F-A664DC12197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29.142" v="10"/>
          <ac:spMkLst>
            <pc:docMk/>
            <pc:sldMk cId="2859207640" sldId="256"/>
            <ac:spMk id="18" creationId="{0CA6771A-8849-486B-BA15-59B7E2145263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7.157" v="5"/>
          <ac:spMkLst>
            <pc:docMk/>
            <pc:sldMk cId="2859207640" sldId="256"/>
            <ac:spMk id="19" creationId="{DE15D51B-F5AB-4007-AB96-D0BDCD5AAE1D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37.752" v="11"/>
          <ac:spMkLst>
            <pc:docMk/>
            <pc:sldMk cId="2859207640" sldId="256"/>
            <ac:spMk id="20" creationId="{F1B2EC29-5DC0-4A5E-9F08-085B7A069987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0.906" v="0"/>
          <ac:spMkLst>
            <pc:docMk/>
            <pc:sldMk cId="2859207640" sldId="256"/>
            <ac:spMk id="21" creationId="{004BB03F-79BE-4173-B060-532ABDAD8949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3.938" v="2"/>
          <ac:spMkLst>
            <pc:docMk/>
            <pc:sldMk cId="2859207640" sldId="256"/>
            <ac:spMk id="22" creationId="{AFB682B3-5352-4A10-8823-7520C055C23E}"/>
          </ac:spMkLst>
        </pc:spChg>
        <pc:spChg chg="del">
          <ac:chgData name="Noel Dufrene" userId="S::ndufrene@migrantclinician.org::131c83a1-d70b-4f56-8487-a9b39281de7c" providerId="AD" clId="Web-{DAAF3660-7EB8-B3D2-B178-BFE985D8B273}" dt="2021-08-06T13:56:36.844" v="4"/>
          <ac:spMkLst>
            <pc:docMk/>
            <pc:sldMk cId="2859207640" sldId="256"/>
            <ac:spMk id="23" creationId="{95E0E389-1226-40AB-99D2-FF20827F25C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44.955" v="12"/>
          <ac:spMkLst>
            <pc:docMk/>
            <pc:sldMk cId="2859207640" sldId="256"/>
            <ac:spMk id="24" creationId="{FF73FA5C-4C18-4C0B-A757-4111B4A5114E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51.596" v="13"/>
          <ac:spMkLst>
            <pc:docMk/>
            <pc:sldMk cId="2859207640" sldId="256"/>
            <ac:spMk id="25" creationId="{62A69E5E-A37C-4292-8275-60BAAA5CAD7B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7:58.143" v="14"/>
          <ac:spMkLst>
            <pc:docMk/>
            <pc:sldMk cId="2859207640" sldId="256"/>
            <ac:spMk id="26" creationId="{E59C9C99-AEBE-4C94-BD93-6AD665E9AFD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12.800" v="15"/>
          <ac:spMkLst>
            <pc:docMk/>
            <pc:sldMk cId="2859207640" sldId="256"/>
            <ac:spMk id="27" creationId="{99B01DB8-7965-4991-8E43-9D3FCDE0FE0D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26.550" v="16"/>
          <ac:spMkLst>
            <pc:docMk/>
            <pc:sldMk cId="2859207640" sldId="256"/>
            <ac:spMk id="28" creationId="{6F778643-ACF3-4034-9139-C48A390F924B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35.457" v="17"/>
          <ac:spMkLst>
            <pc:docMk/>
            <pc:sldMk cId="2859207640" sldId="256"/>
            <ac:spMk id="29" creationId="{770B1AA1-2C72-4571-826F-B8552AE7EAD6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42.894" v="18"/>
          <ac:spMkLst>
            <pc:docMk/>
            <pc:sldMk cId="2859207640" sldId="256"/>
            <ac:spMk id="30" creationId="{E5997148-B004-47C3-BDB8-BC02864AC9B8}"/>
          </ac:spMkLst>
        </pc:spChg>
        <pc:spChg chg="add">
          <ac:chgData name="Noel Dufrene" userId="S::ndufrene@migrantclinician.org::131c83a1-d70b-4f56-8487-a9b39281de7c" providerId="AD" clId="Web-{DAAF3660-7EB8-B3D2-B178-BFE985D8B273}" dt="2021-08-06T13:58:58.692" v="19"/>
          <ac:spMkLst>
            <pc:docMk/>
            <pc:sldMk cId="2859207640" sldId="256"/>
            <ac:spMk id="31" creationId="{AE3E8BE7-0071-43D5-BBC0-446BD9AC0E5E}"/>
          </ac:spMkLst>
        </pc:spChg>
        <pc:spChg chg="add mod">
          <ac:chgData name="Noel Dufrene" userId="S::ndufrene@migrantclinician.org::131c83a1-d70b-4f56-8487-a9b39281de7c" providerId="AD" clId="Web-{DAAF3660-7EB8-B3D2-B178-BFE985D8B273}" dt="2021-08-06T13:59:13.255" v="21" actId="20577"/>
          <ac:spMkLst>
            <pc:docMk/>
            <pc:sldMk cId="2859207640" sldId="256"/>
            <ac:spMk id="32" creationId="{F35972B2-7899-464D-B423-336921687A37}"/>
          </ac:spMkLst>
        </pc:spChg>
        <pc:picChg chg="mod modCrop">
          <ac:chgData name="Noel Dufrene" userId="S::ndufrene@migrantclinician.org::131c83a1-d70b-4f56-8487-a9b39281de7c" providerId="AD" clId="Web-{DAAF3660-7EB8-B3D2-B178-BFE985D8B273}" dt="2021-08-06T13:57:17.986" v="9"/>
          <ac:picMkLst>
            <pc:docMk/>
            <pc:sldMk cId="2859207640" sldId="256"/>
            <ac:picMk id="4" creationId="{AC233AB7-26E6-45EF-A9DE-3D39E21A19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3065" y="4929304"/>
            <a:ext cx="18848070" cy="10486096"/>
          </a:xfrm>
        </p:spPr>
        <p:txBody>
          <a:bodyPr anchor="b"/>
          <a:lstStyle>
            <a:lvl1pPr algn="ctr"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775" y="15819784"/>
            <a:ext cx="16630650" cy="7271938"/>
          </a:xfrm>
        </p:spPr>
        <p:txBody>
          <a:bodyPr/>
          <a:lstStyle>
            <a:lvl1pPr marL="0" indent="0" algn="ctr">
              <a:buNone/>
              <a:defRPr sz="5820"/>
            </a:lvl1pPr>
            <a:lvl2pPr marL="1108710" indent="0" algn="ctr">
              <a:buNone/>
              <a:defRPr sz="4850"/>
            </a:lvl2pPr>
            <a:lvl3pPr marL="2217420" indent="0" algn="ctr">
              <a:buNone/>
              <a:defRPr sz="4365"/>
            </a:lvl3pPr>
            <a:lvl4pPr marL="3326130" indent="0" algn="ctr">
              <a:buNone/>
              <a:defRPr sz="3880"/>
            </a:lvl4pPr>
            <a:lvl5pPr marL="4434840" indent="0" algn="ctr">
              <a:buNone/>
              <a:defRPr sz="3880"/>
            </a:lvl5pPr>
            <a:lvl6pPr marL="5543550" indent="0" algn="ctr">
              <a:buNone/>
              <a:defRPr sz="3880"/>
            </a:lvl6pPr>
            <a:lvl7pPr marL="6652260" indent="0" algn="ctr">
              <a:buNone/>
              <a:defRPr sz="3880"/>
            </a:lvl7pPr>
            <a:lvl8pPr marL="7760970" indent="0" algn="ctr">
              <a:buNone/>
              <a:defRPr sz="3880"/>
            </a:lvl8pPr>
            <a:lvl9pPr marL="8869680" indent="0" algn="ctr">
              <a:buNone/>
              <a:defRPr sz="3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868413" y="1603592"/>
            <a:ext cx="4781312" cy="25525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478" y="1603592"/>
            <a:ext cx="14066758" cy="25525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9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928" y="7509002"/>
            <a:ext cx="19125248" cy="12528931"/>
          </a:xfrm>
        </p:spPr>
        <p:txBody>
          <a:bodyPr anchor="b"/>
          <a:lstStyle>
            <a:lvl1pPr>
              <a:defRPr sz="1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928" y="20156461"/>
            <a:ext cx="19125248" cy="6588669"/>
          </a:xfrm>
        </p:spPr>
        <p:txBody>
          <a:bodyPr/>
          <a:lstStyle>
            <a:lvl1pPr marL="0" indent="0">
              <a:buNone/>
              <a:defRPr sz="5820">
                <a:solidFill>
                  <a:schemeClr val="tx1"/>
                </a:solidFill>
              </a:defRPr>
            </a:lvl1pPr>
            <a:lvl2pPr marL="1108710" indent="0">
              <a:buNone/>
              <a:defRPr sz="4850">
                <a:solidFill>
                  <a:schemeClr val="tx1">
                    <a:tint val="75000"/>
                  </a:schemeClr>
                </a:solidFill>
              </a:defRPr>
            </a:lvl2pPr>
            <a:lvl3pPr marL="2217420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3pPr>
            <a:lvl4pPr marL="332613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4pPr>
            <a:lvl5pPr marL="443484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5pPr>
            <a:lvl6pPr marL="554355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6pPr>
            <a:lvl7pPr marL="665226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7pPr>
            <a:lvl8pPr marL="776097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8pPr>
            <a:lvl9pPr marL="8869680" indent="0">
              <a:buNone/>
              <a:defRPr sz="3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476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25689" y="8017959"/>
            <a:ext cx="9424035" cy="19110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1603598"/>
            <a:ext cx="19125248" cy="58217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367" y="7383497"/>
            <a:ext cx="9380725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367" y="11002035"/>
            <a:ext cx="9380725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225690" y="7383497"/>
            <a:ext cx="9426923" cy="3618538"/>
          </a:xfrm>
        </p:spPr>
        <p:txBody>
          <a:bodyPr anchor="b"/>
          <a:lstStyle>
            <a:lvl1pPr marL="0" indent="0">
              <a:buNone/>
              <a:defRPr sz="5820" b="1"/>
            </a:lvl1pPr>
            <a:lvl2pPr marL="1108710" indent="0">
              <a:buNone/>
              <a:defRPr sz="4850" b="1"/>
            </a:lvl2pPr>
            <a:lvl3pPr marL="2217420" indent="0">
              <a:buNone/>
              <a:defRPr sz="4365" b="1"/>
            </a:lvl3pPr>
            <a:lvl4pPr marL="3326130" indent="0">
              <a:buNone/>
              <a:defRPr sz="3880" b="1"/>
            </a:lvl4pPr>
            <a:lvl5pPr marL="4434840" indent="0">
              <a:buNone/>
              <a:defRPr sz="3880" b="1"/>
            </a:lvl5pPr>
            <a:lvl6pPr marL="5543550" indent="0">
              <a:buNone/>
              <a:defRPr sz="3880" b="1"/>
            </a:lvl6pPr>
            <a:lvl7pPr marL="6652260" indent="0">
              <a:buNone/>
              <a:defRPr sz="3880" b="1"/>
            </a:lvl7pPr>
            <a:lvl8pPr marL="7760970" indent="0">
              <a:buNone/>
              <a:defRPr sz="3880" b="1"/>
            </a:lvl8pPr>
            <a:lvl9pPr marL="8869680" indent="0">
              <a:buNone/>
              <a:defRPr sz="3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225690" y="11002035"/>
            <a:ext cx="9426923" cy="1618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923" y="4336677"/>
            <a:ext cx="11225689" cy="21404465"/>
          </a:xfrm>
        </p:spPr>
        <p:txBody>
          <a:bodyPr/>
          <a:lstStyle>
            <a:lvl1pPr>
              <a:defRPr sz="7760"/>
            </a:lvl1pPr>
            <a:lvl2pPr>
              <a:defRPr sz="6790"/>
            </a:lvl2pPr>
            <a:lvl3pPr>
              <a:defRPr sz="5820"/>
            </a:lvl3pPr>
            <a:lvl4pPr>
              <a:defRPr sz="4850"/>
            </a:lvl4pPr>
            <a:lvl5pPr>
              <a:defRPr sz="4850"/>
            </a:lvl5pPr>
            <a:lvl6pPr>
              <a:defRPr sz="4850"/>
            </a:lvl6pPr>
            <a:lvl7pPr>
              <a:defRPr sz="4850"/>
            </a:lvl7pPr>
            <a:lvl8pPr>
              <a:defRPr sz="4850"/>
            </a:lvl8pPr>
            <a:lvl9pPr>
              <a:defRPr sz="4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64" y="2007976"/>
            <a:ext cx="7151757" cy="7027916"/>
          </a:xfrm>
        </p:spPr>
        <p:txBody>
          <a:bodyPr anchor="b"/>
          <a:lstStyle>
            <a:lvl1pPr>
              <a:defRPr sz="7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26923" y="4336677"/>
            <a:ext cx="11225689" cy="21404465"/>
          </a:xfrm>
        </p:spPr>
        <p:txBody>
          <a:bodyPr anchor="t"/>
          <a:lstStyle>
            <a:lvl1pPr marL="0" indent="0">
              <a:buNone/>
              <a:defRPr sz="7760"/>
            </a:lvl1pPr>
            <a:lvl2pPr marL="1108710" indent="0">
              <a:buNone/>
              <a:defRPr sz="6790"/>
            </a:lvl2pPr>
            <a:lvl3pPr marL="2217420" indent="0">
              <a:buNone/>
              <a:defRPr sz="5820"/>
            </a:lvl3pPr>
            <a:lvl4pPr marL="3326130" indent="0">
              <a:buNone/>
              <a:defRPr sz="4850"/>
            </a:lvl4pPr>
            <a:lvl5pPr marL="4434840" indent="0">
              <a:buNone/>
              <a:defRPr sz="4850"/>
            </a:lvl5pPr>
            <a:lvl6pPr marL="5543550" indent="0">
              <a:buNone/>
              <a:defRPr sz="4850"/>
            </a:lvl6pPr>
            <a:lvl7pPr marL="6652260" indent="0">
              <a:buNone/>
              <a:defRPr sz="4850"/>
            </a:lvl7pPr>
            <a:lvl8pPr marL="7760970" indent="0">
              <a:buNone/>
              <a:defRPr sz="4850"/>
            </a:lvl8pPr>
            <a:lvl9pPr marL="8869680" indent="0">
              <a:buNone/>
              <a:defRPr sz="48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364" y="9035891"/>
            <a:ext cx="7151757" cy="16740107"/>
          </a:xfrm>
        </p:spPr>
        <p:txBody>
          <a:bodyPr/>
          <a:lstStyle>
            <a:lvl1pPr marL="0" indent="0">
              <a:buNone/>
              <a:defRPr sz="3880"/>
            </a:lvl1pPr>
            <a:lvl2pPr marL="1108710" indent="0">
              <a:buNone/>
              <a:defRPr sz="3395"/>
            </a:lvl2pPr>
            <a:lvl3pPr marL="2217420" indent="0">
              <a:buNone/>
              <a:defRPr sz="2910"/>
            </a:lvl3pPr>
            <a:lvl4pPr marL="3326130" indent="0">
              <a:buNone/>
              <a:defRPr sz="2425"/>
            </a:lvl4pPr>
            <a:lvl5pPr marL="4434840" indent="0">
              <a:buNone/>
              <a:defRPr sz="2425"/>
            </a:lvl5pPr>
            <a:lvl6pPr marL="5543550" indent="0">
              <a:buNone/>
              <a:defRPr sz="2425"/>
            </a:lvl6pPr>
            <a:lvl7pPr marL="6652260" indent="0">
              <a:buNone/>
              <a:defRPr sz="2425"/>
            </a:lvl7pPr>
            <a:lvl8pPr marL="7760970" indent="0">
              <a:buNone/>
              <a:defRPr sz="2425"/>
            </a:lvl8pPr>
            <a:lvl9pPr marL="8869680" indent="0">
              <a:buNone/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1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476" y="1603598"/>
            <a:ext cx="19125248" cy="5821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476" y="8017959"/>
            <a:ext cx="19125248" cy="1911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476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3076-F2F4-4795-A413-BC6C417F9EB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45204" y="27916449"/>
            <a:ext cx="7483793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660529" y="27916449"/>
            <a:ext cx="4989195" cy="160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F0D5-2395-4612-B74C-E5E5B58F1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17420" rtl="0" eaLnBrk="1" latinLnBrk="0" hangingPunct="1">
        <a:lnSpc>
          <a:spcPct val="90000"/>
        </a:lnSpc>
        <a:spcBef>
          <a:spcPct val="0"/>
        </a:spcBef>
        <a:buNone/>
        <a:defRPr sz="10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4355" indent="-554355" algn="l" defTabSz="2217420" rtl="0" eaLnBrk="1" latinLnBrk="0" hangingPunct="1">
        <a:lnSpc>
          <a:spcPct val="90000"/>
        </a:lnSpc>
        <a:spcBef>
          <a:spcPts val="2425"/>
        </a:spcBef>
        <a:buFont typeface="Arial" panose="020B0604020202020204" pitchFamily="34" charset="0"/>
        <a:buChar char="•"/>
        <a:defRPr sz="6790" kern="1200">
          <a:solidFill>
            <a:schemeClr val="tx1"/>
          </a:solidFill>
          <a:latin typeface="+mn-lt"/>
          <a:ea typeface="+mn-ea"/>
          <a:cs typeface="+mn-cs"/>
        </a:defRPr>
      </a:lvl1pPr>
      <a:lvl2pPr marL="166306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5820" kern="1200">
          <a:solidFill>
            <a:schemeClr val="tx1"/>
          </a:solidFill>
          <a:latin typeface="+mn-lt"/>
          <a:ea typeface="+mn-ea"/>
          <a:cs typeface="+mn-cs"/>
        </a:defRPr>
      </a:lvl2pPr>
      <a:lvl3pPr marL="277177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850" kern="1200">
          <a:solidFill>
            <a:schemeClr val="tx1"/>
          </a:solidFill>
          <a:latin typeface="+mn-lt"/>
          <a:ea typeface="+mn-ea"/>
          <a:cs typeface="+mn-cs"/>
        </a:defRPr>
      </a:lvl3pPr>
      <a:lvl4pPr marL="388048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98919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609790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720661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831532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9424035" indent="-554355" algn="l" defTabSz="221742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10871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2pPr>
      <a:lvl3pPr marL="221742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3pPr>
      <a:lvl4pPr marL="332613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4pPr>
      <a:lvl5pPr marL="443484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6pPr>
      <a:lvl7pPr marL="665226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7pPr>
      <a:lvl8pPr marL="776097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8pPr>
      <a:lvl9pPr marL="8869680" algn="l" defTabSz="2217420" rtl="0" eaLnBrk="1" latinLnBrk="0" hangingPunct="1">
        <a:defRPr sz="43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AC233AB7-26E6-45EF-A9DE-3D39E21A19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3" r="13901" b="-516"/>
          <a:stretch/>
        </p:blipFill>
        <p:spPr>
          <a:xfrm>
            <a:off x="20269" y="-879811"/>
            <a:ext cx="22187503" cy="2350613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4DE0E4B-96D8-447B-A794-EDE7264B4223}"/>
              </a:ext>
            </a:extLst>
          </p:cNvPr>
          <p:cNvSpPr/>
          <p:nvPr/>
        </p:nvSpPr>
        <p:spPr>
          <a:xfrm>
            <a:off x="-266700" y="18340589"/>
            <a:ext cx="22707600" cy="11931028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6914" h="4151087">
                <a:moveTo>
                  <a:pt x="0" y="1480458"/>
                </a:moveTo>
                <a:lnTo>
                  <a:pt x="7786914" y="0"/>
                </a:lnTo>
                <a:lnTo>
                  <a:pt x="7772400" y="4151087"/>
                </a:lnTo>
                <a:lnTo>
                  <a:pt x="0" y="4151087"/>
                </a:lnTo>
                <a:lnTo>
                  <a:pt x="0" y="1480458"/>
                </a:lnTo>
                <a:close/>
              </a:path>
            </a:pathLst>
          </a:cu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BDD1C1-811B-4300-BBDD-AD11C0170CD8}"/>
              </a:ext>
            </a:extLst>
          </p:cNvPr>
          <p:cNvSpPr/>
          <p:nvPr/>
        </p:nvSpPr>
        <p:spPr>
          <a:xfrm>
            <a:off x="14983531" y="16010777"/>
            <a:ext cx="6286564" cy="6286564"/>
          </a:xfrm>
          <a:prstGeom prst="ellipse">
            <a:avLst/>
          </a:prstGeom>
          <a:solidFill>
            <a:srgbClr val="407C62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DDB1DC-A4D1-4C05-8FDA-9AD39396E719}"/>
              </a:ext>
            </a:extLst>
          </p:cNvPr>
          <p:cNvSpPr txBox="1"/>
          <p:nvPr/>
        </p:nvSpPr>
        <p:spPr>
          <a:xfrm rot="20305829">
            <a:off x="15346810" y="17356098"/>
            <a:ext cx="5560008" cy="35959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000" spc="100" dirty="0" err="1">
                <a:solidFill>
                  <a:schemeClr val="bg1"/>
                </a:solidFill>
                <a:latin typeface="Arial Black"/>
                <a:cs typeface="Aharoni"/>
              </a:rPr>
              <a:t>Vacúnate</a:t>
            </a:r>
            <a:r>
              <a:rPr lang="en-US" sz="6000" spc="100" dirty="0">
                <a:solidFill>
                  <a:schemeClr val="bg1"/>
                </a:solidFill>
                <a:latin typeface="Arial Black"/>
                <a:cs typeface="Aharoni"/>
              </a:rPr>
              <a:t> contra </a:t>
            </a:r>
            <a:endParaRPr lang="en-US">
              <a:solidFill>
                <a:schemeClr val="bg1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n-US" sz="6000" spc="100" dirty="0">
                <a:solidFill>
                  <a:schemeClr val="bg1"/>
                </a:solidFill>
                <a:latin typeface="Arial Black"/>
                <a:cs typeface="Aharoni"/>
              </a:rPr>
              <a:t>COVID-19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AD0ACA-DE1D-4539-82CC-E6FD1EC25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38442" y="18666889"/>
            <a:ext cx="3854008" cy="34249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26E748-1803-4B4E-B262-1711E9686D61}"/>
              </a:ext>
            </a:extLst>
          </p:cNvPr>
          <p:cNvSpPr txBox="1"/>
          <p:nvPr/>
        </p:nvSpPr>
        <p:spPr>
          <a:xfrm>
            <a:off x="9715500" y="1483121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18" name="Google Shape;55;p13">
            <a:extLst>
              <a:ext uri="{FF2B5EF4-FFF2-40B4-BE49-F238E27FC236}">
                <a16:creationId xmlns:a16="http://schemas.microsoft.com/office/drawing/2014/main" id="{0CA6771A-8849-486B-BA15-59B7E2145263}"/>
              </a:ext>
            </a:extLst>
          </p:cNvPr>
          <p:cNvSpPr/>
          <p:nvPr/>
        </p:nvSpPr>
        <p:spPr>
          <a:xfrm>
            <a:off x="-9651808" y="3528550"/>
            <a:ext cx="7556307" cy="877775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SzPts val="1100"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 dirty="0">
                <a:latin typeface="Work Sans"/>
                <a:ea typeface="Work Sans"/>
                <a:cs typeface="Work Sans"/>
              </a:rPr>
            </a:b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and scale it </a:t>
            </a:r>
            <a:endParaRPr sz="3600" b="1" dirty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 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Upload from Computer and select an image you would like  to use for the poster. </a:t>
            </a: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>
              <a:lnSpc>
                <a:spcPct val="115000"/>
              </a:lnSpc>
              <a:buSzPts val="1100"/>
            </a:pPr>
            <a:r>
              <a:rPr lang="en" sz="3200" dirty="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 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0" name="Google Shape;60;p13">
            <a:extLst>
              <a:ext uri="{FF2B5EF4-FFF2-40B4-BE49-F238E27FC236}">
                <a16:creationId xmlns:a16="http://schemas.microsoft.com/office/drawing/2014/main" id="{F1B2EC29-5DC0-4A5E-9F08-085B7A069987}"/>
              </a:ext>
            </a:extLst>
          </p:cNvPr>
          <p:cNvSpPr/>
          <p:nvPr/>
        </p:nvSpPr>
        <p:spPr>
          <a:xfrm>
            <a:off x="-9554455" y="14649641"/>
            <a:ext cx="7441772" cy="549804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4" name="Google Shape;60;p13">
            <a:extLst>
              <a:ext uri="{FF2B5EF4-FFF2-40B4-BE49-F238E27FC236}">
                <a16:creationId xmlns:a16="http://schemas.microsoft.com/office/drawing/2014/main" id="{FF73FA5C-4C18-4C0B-A757-4111B4A5114E}"/>
              </a:ext>
            </a:extLst>
          </p:cNvPr>
          <p:cNvSpPr/>
          <p:nvPr/>
        </p:nvSpPr>
        <p:spPr>
          <a:xfrm>
            <a:off x="-9554455" y="22491022"/>
            <a:ext cx="7441772" cy="7628616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600" b="1" dirty="0">
                <a:latin typeface="Work Sans"/>
                <a:ea typeface="Work Sans"/>
                <a:cs typeface="Work Sans"/>
                <a:sym typeface="Work Sans"/>
              </a:rPr>
              <a:t>Check the font 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Ensure the font of the text boxes on the poster are set to </a:t>
            </a: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Arial Black</a:t>
            </a: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. You can change the font of text by selecting a text box and using the drop-down menu at the top which has a list of fonts.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n-US"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b="1" dirty="0">
                <a:latin typeface="Work Sans"/>
                <a:ea typeface="Work Sans"/>
                <a:cs typeface="Work Sans"/>
                <a:sym typeface="Work Sans"/>
              </a:rPr>
              <a:t>GOOGLE SLIDES: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3200" dirty="0">
                <a:latin typeface="Work Sans"/>
                <a:ea typeface="Work Sans"/>
                <a:cs typeface="Work Sans"/>
                <a:sym typeface="Work Sans"/>
              </a:rPr>
              <a:t>When using Google Slides, you may need to add Arial Black to your font list using the “More Fonts” option from the font drop-down menu.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5" name="Google Shape;58;p13">
            <a:extLst>
              <a:ext uri="{FF2B5EF4-FFF2-40B4-BE49-F238E27FC236}">
                <a16:creationId xmlns:a16="http://schemas.microsoft.com/office/drawing/2014/main" id="{62A69E5E-A37C-4292-8275-60BAAA5CAD7B}"/>
              </a:ext>
            </a:extLst>
          </p:cNvPr>
          <p:cNvSpPr/>
          <p:nvPr/>
        </p:nvSpPr>
        <p:spPr>
          <a:xfrm>
            <a:off x="25403324" y="687170"/>
            <a:ext cx="9724875" cy="868543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PDF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PDF Document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PDF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Adobe PDF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______________________________________</a:t>
            </a:r>
          </a:p>
          <a:p>
            <a:pPr eaLnBrk="1" hangingPunct="1">
              <a:lnSpc>
                <a:spcPct val="115000"/>
              </a:lnSpc>
              <a:spcBef>
                <a:spcPts val="1800"/>
              </a:spcBef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>
              <a:latin typeface="Work Sans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  <a:p>
            <a:pPr algn="ctr"/>
            <a:r>
              <a:rPr lang="en-US" sz="3200" b="1" dirty="0"/>
              <a:t>Print the saved PDF or image for </a:t>
            </a:r>
            <a:br>
              <a:rPr lang="en-US" sz="3200" b="1" dirty="0"/>
            </a:br>
            <a:r>
              <a:rPr lang="en-US" sz="3200" b="1" dirty="0"/>
              <a:t>posters or flyers.</a:t>
            </a:r>
          </a:p>
          <a:p>
            <a:pPr>
              <a:lnSpc>
                <a:spcPct val="114999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</a:endParaRPr>
          </a:p>
        </p:txBody>
      </p:sp>
      <p:sp>
        <p:nvSpPr>
          <p:cNvPr id="26" name="Google Shape;58;p13">
            <a:extLst>
              <a:ext uri="{FF2B5EF4-FFF2-40B4-BE49-F238E27FC236}">
                <a16:creationId xmlns:a16="http://schemas.microsoft.com/office/drawing/2014/main" id="{E59C9C99-AEBE-4C94-BD93-6AD665E9AFD6}"/>
              </a:ext>
            </a:extLst>
          </p:cNvPr>
          <p:cNvSpPr/>
          <p:nvPr/>
        </p:nvSpPr>
        <p:spPr>
          <a:xfrm>
            <a:off x="25403324" y="11957387"/>
            <a:ext cx="9724875" cy="9378613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600" b="1" dirty="0">
                <a:latin typeface="Work Sans" charset="0"/>
                <a:cs typeface="Work Sans" charset="0"/>
                <a:sym typeface="Work Sans" charset="0"/>
              </a:rPr>
              <a:t>Create a custom message</a:t>
            </a: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update the “Vaccination is” message, start by editing the example message below and replacing it with your custom message.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Try to match the length of the message currently on the poster to ensure you have room for information below. The font of the text should be </a:t>
            </a:r>
            <a:r>
              <a:rPr lang="en-US" altLang="en-US" sz="3200" b="1" dirty="0"/>
              <a:t>Arial Black. </a:t>
            </a:r>
            <a:r>
              <a:rPr lang="en-US" altLang="en-US" sz="3200" dirty="0"/>
              <a:t>Adjust the font size as needed to fit the space provided.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Once the message is ready, delete the text currently on the poster and replace it with the new message.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/>
              <a:t>To ensure the new message is centered on the poster,  select Arrange </a:t>
            </a: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→ Align → Align Center.</a:t>
            </a:r>
            <a:endParaRPr lang="en-US" altLang="en-US" sz="3200" dirty="0"/>
          </a:p>
        </p:txBody>
      </p:sp>
      <p:sp>
        <p:nvSpPr>
          <p:cNvPr id="27" name="Google Shape;56;p13">
            <a:extLst>
              <a:ext uri="{FF2B5EF4-FFF2-40B4-BE49-F238E27FC236}">
                <a16:creationId xmlns:a16="http://schemas.microsoft.com/office/drawing/2014/main" id="{99B01DB8-7965-4991-8E43-9D3FCDE0FE0D}"/>
              </a:ext>
            </a:extLst>
          </p:cNvPr>
          <p:cNvSpPr/>
          <p:nvPr/>
        </p:nvSpPr>
        <p:spPr>
          <a:xfrm>
            <a:off x="-9651807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8" name="Google Shape;61;p13">
            <a:extLst>
              <a:ext uri="{FF2B5EF4-FFF2-40B4-BE49-F238E27FC236}">
                <a16:creationId xmlns:a16="http://schemas.microsoft.com/office/drawing/2014/main" id="{6F778643-ACF3-4034-9139-C48A390F924B}"/>
              </a:ext>
            </a:extLst>
          </p:cNvPr>
          <p:cNvSpPr/>
          <p:nvPr/>
        </p:nvSpPr>
        <p:spPr>
          <a:xfrm>
            <a:off x="-9554455" y="14044163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9" name="Google Shape;61;p13">
            <a:extLst>
              <a:ext uri="{FF2B5EF4-FFF2-40B4-BE49-F238E27FC236}">
                <a16:creationId xmlns:a16="http://schemas.microsoft.com/office/drawing/2014/main" id="{770B1AA1-2C72-4571-826F-B8552AE7EAD6}"/>
              </a:ext>
            </a:extLst>
          </p:cNvPr>
          <p:cNvSpPr/>
          <p:nvPr/>
        </p:nvSpPr>
        <p:spPr>
          <a:xfrm>
            <a:off x="-9554455" y="21885544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0" name="Google Shape;59;p13">
            <a:extLst>
              <a:ext uri="{FF2B5EF4-FFF2-40B4-BE49-F238E27FC236}">
                <a16:creationId xmlns:a16="http://schemas.microsoft.com/office/drawing/2014/main" id="{E5997148-B004-47C3-BDB8-BC02864AC9B8}"/>
              </a:ext>
            </a:extLst>
          </p:cNvPr>
          <p:cNvSpPr/>
          <p:nvPr/>
        </p:nvSpPr>
        <p:spPr>
          <a:xfrm>
            <a:off x="25403325" y="0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4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59;p13">
            <a:extLst>
              <a:ext uri="{FF2B5EF4-FFF2-40B4-BE49-F238E27FC236}">
                <a16:creationId xmlns:a16="http://schemas.microsoft.com/office/drawing/2014/main" id="{AE3E8BE7-0071-43D5-BBC0-446BD9AC0E5E}"/>
              </a:ext>
            </a:extLst>
          </p:cNvPr>
          <p:cNvSpPr/>
          <p:nvPr/>
        </p:nvSpPr>
        <p:spPr>
          <a:xfrm>
            <a:off x="25403325" y="11270217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Work Sans"/>
                <a:ea typeface="Work Sans"/>
                <a:cs typeface="Work Sans"/>
                <a:sym typeface="Work Sans"/>
              </a:rPr>
              <a:t>Optional</a:t>
            </a:r>
            <a:endParaRPr sz="4000" b="1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0D5C8A8B-8EB5-46FB-BEB4-EF2BE82AF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809" y="22612558"/>
            <a:ext cx="18010771" cy="4957089"/>
          </a:xfrm>
          <a:prstGeom prst="rect">
            <a:avLst/>
          </a:prstGeom>
        </p:spPr>
      </p:pic>
      <p:sp>
        <p:nvSpPr>
          <p:cNvPr id="22" name="TextBox 1">
            <a:extLst>
              <a:ext uri="{FF2B5EF4-FFF2-40B4-BE49-F238E27FC236}">
                <a16:creationId xmlns:a16="http://schemas.microsoft.com/office/drawing/2014/main" id="{FE3A04BE-76D1-4A84-B893-8971A2139BA2}"/>
              </a:ext>
            </a:extLst>
          </p:cNvPr>
          <p:cNvSpPr txBox="1"/>
          <p:nvPr/>
        </p:nvSpPr>
        <p:spPr>
          <a:xfrm>
            <a:off x="22840950" y="22848601"/>
            <a:ext cx="20802600" cy="468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13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VACUNACIÓN ES</a:t>
            </a:r>
          </a:p>
          <a:p>
            <a:pPr algn="ctr">
              <a:lnSpc>
                <a:spcPct val="95000"/>
              </a:lnSpc>
            </a:pPr>
            <a:r>
              <a:rPr lang="en-US" sz="199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FORTALEZA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6F21AF91-8945-4BD2-8D37-145376BC8502}"/>
              </a:ext>
            </a:extLst>
          </p:cNvPr>
          <p:cNvSpPr txBox="1"/>
          <p:nvPr/>
        </p:nvSpPr>
        <p:spPr>
          <a:xfrm>
            <a:off x="2095500" y="27754358"/>
            <a:ext cx="17983200" cy="14970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5000"/>
              </a:lnSpc>
            </a:pP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Inscríbete</a:t>
            </a:r>
            <a:r>
              <a:rPr lang="en-US" sz="3600" b="1" spc="600" dirty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r>
              <a:rPr lang="en-US" sz="3600" b="1" spc="600" dirty="0" err="1">
                <a:latin typeface="Arial Black" panose="020B0A04020102020204" pitchFamily="34" charset="0"/>
                <a:cs typeface="Aharoni" panose="02010803020104030203" pitchFamily="2" charset="-79"/>
              </a:rPr>
              <a:t>aquí</a:t>
            </a:r>
            <a:endParaRPr lang="en-US" sz="3600" b="1" spc="600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25000"/>
              </a:lnSpc>
            </a:pPr>
            <a:r>
              <a:rPr lang="en-US" sz="4000" b="1" spc="600" dirty="0">
                <a:latin typeface="Arial Black"/>
                <a:cs typeface="Aharoni"/>
              </a:rPr>
              <a:t>1-800-000-0000  +  website link </a:t>
            </a:r>
          </a:p>
        </p:txBody>
      </p:sp>
    </p:spTree>
    <p:extLst>
      <p:ext uri="{BB962C8B-B14F-4D97-AF65-F5344CB8AC3E}">
        <p14:creationId xmlns:p14="http://schemas.microsoft.com/office/powerpoint/2010/main" val="285920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66149C-1C24-4349-9FCD-D2A6948576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F3BBBF-62F4-4ADB-B2D4-9B682CF57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262B67-9BB3-4389-82E8-4B2407DBC1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425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Work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78</cp:revision>
  <dcterms:created xsi:type="dcterms:W3CDTF">2021-03-26T17:39:45Z</dcterms:created>
  <dcterms:modified xsi:type="dcterms:W3CDTF">2021-08-25T17:58:17Z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