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8EE"/>
    <a:srgbClr val="F9D160"/>
    <a:srgbClr val="74CAFF"/>
    <a:srgbClr val="FFD145"/>
    <a:srgbClr val="407C62"/>
    <a:srgbClr val="13369C"/>
    <a:srgbClr val="F8D160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5" d="100"/>
          <a:sy n="15" d="100"/>
        </p:scale>
        <p:origin x="22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, vegetable&#10;&#10;Description automatically generated">
            <a:extLst>
              <a:ext uri="{FF2B5EF4-FFF2-40B4-BE49-F238E27FC236}">
                <a16:creationId xmlns:a16="http://schemas.microsoft.com/office/drawing/2014/main" id="{2ABB9689-8B05-4A80-A477-8B7364FDD9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78661"/>
            <a:ext cx="22174200" cy="2292726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rgbClr val="F9D160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8DC8EE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346810" y="17279898"/>
            <a:ext cx="5560008" cy="3595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000" spc="100" dirty="0" err="1">
                <a:solidFill>
                  <a:sysClr val="windowText" lastClr="0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Vacúnate</a:t>
            </a:r>
            <a:r>
              <a:rPr lang="en-US" sz="6000" spc="100" dirty="0">
                <a:solidFill>
                  <a:sysClr val="windowText" lastClr="0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contra COVID-19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AD0ACA-DE1D-4539-82CC-E6FD1EC25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38442" y="18666889"/>
            <a:ext cx="3854008" cy="34249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3C9A1D-7713-4B46-AA09-33AF73E835C8}"/>
              </a:ext>
            </a:extLst>
          </p:cNvPr>
          <p:cNvSpPr txBox="1"/>
          <p:nvPr/>
        </p:nvSpPr>
        <p:spPr>
          <a:xfrm>
            <a:off x="2095500" y="27512915"/>
            <a:ext cx="17983200" cy="1750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Inscríbete</a:t>
            </a:r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aquí</a:t>
            </a:r>
            <a:endParaRPr lang="en-US" sz="36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en-US" sz="4000" b="1" spc="600" dirty="0">
                <a:latin typeface="Arial Black"/>
                <a:cs typeface="Aharoni"/>
              </a:rPr>
              <a:t>1-800-000-0000  +  website link</a:t>
            </a:r>
            <a:endParaRPr lang="en-US" sz="40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8" name="Google Shape;59;p13">
            <a:extLst>
              <a:ext uri="{FF2B5EF4-FFF2-40B4-BE49-F238E27FC236}">
                <a16:creationId xmlns:a16="http://schemas.microsoft.com/office/drawing/2014/main" id="{0EDFAFAF-EDB0-4EA3-AA35-987AAA2CBD12}"/>
              </a:ext>
            </a:extLst>
          </p:cNvPr>
          <p:cNvSpPr/>
          <p:nvPr/>
        </p:nvSpPr>
        <p:spPr>
          <a:xfrm>
            <a:off x="25403325" y="11270217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Optional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56;p13">
            <a:extLst>
              <a:ext uri="{FF2B5EF4-FFF2-40B4-BE49-F238E27FC236}">
                <a16:creationId xmlns:a16="http://schemas.microsoft.com/office/drawing/2014/main" id="{F35FC38A-59E4-428E-AB16-157D8986F208}"/>
              </a:ext>
            </a:extLst>
          </p:cNvPr>
          <p:cNvSpPr/>
          <p:nvPr/>
        </p:nvSpPr>
        <p:spPr>
          <a:xfrm>
            <a:off x="-9651807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1" name="Google Shape;55;p13">
            <a:extLst>
              <a:ext uri="{FF2B5EF4-FFF2-40B4-BE49-F238E27FC236}">
                <a16:creationId xmlns:a16="http://schemas.microsoft.com/office/drawing/2014/main" id="{25A28E92-AF71-4D07-9445-DD2D0F097E71}"/>
              </a:ext>
            </a:extLst>
          </p:cNvPr>
          <p:cNvSpPr/>
          <p:nvPr/>
        </p:nvSpPr>
        <p:spPr>
          <a:xfrm>
            <a:off x="-9651808" y="3528550"/>
            <a:ext cx="7556307" cy="87777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 </a:t>
            </a:r>
            <a:endParaRPr sz="3600" b="1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 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Upload from Computer and select an image you would like  to use for the poster. 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 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3" name="Google Shape;61;p13">
            <a:extLst>
              <a:ext uri="{FF2B5EF4-FFF2-40B4-BE49-F238E27FC236}">
                <a16:creationId xmlns:a16="http://schemas.microsoft.com/office/drawing/2014/main" id="{015B2D47-60FA-4072-95C1-F23FCCD56845}"/>
              </a:ext>
            </a:extLst>
          </p:cNvPr>
          <p:cNvSpPr/>
          <p:nvPr/>
        </p:nvSpPr>
        <p:spPr>
          <a:xfrm>
            <a:off x="-9554455" y="14044163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2" name="Google Shape;60;p13">
            <a:extLst>
              <a:ext uri="{FF2B5EF4-FFF2-40B4-BE49-F238E27FC236}">
                <a16:creationId xmlns:a16="http://schemas.microsoft.com/office/drawing/2014/main" id="{E2C36566-58B1-43BC-BD27-8DC1EBF71F42}"/>
              </a:ext>
            </a:extLst>
          </p:cNvPr>
          <p:cNvSpPr/>
          <p:nvPr/>
        </p:nvSpPr>
        <p:spPr>
          <a:xfrm>
            <a:off x="-9554455" y="14649641"/>
            <a:ext cx="7441772" cy="549804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3" name="Google Shape;58;p13">
            <a:extLst>
              <a:ext uri="{FF2B5EF4-FFF2-40B4-BE49-F238E27FC236}">
                <a16:creationId xmlns:a16="http://schemas.microsoft.com/office/drawing/2014/main" id="{7262DA24-F730-42A5-A2C0-565EC055F2B5}"/>
              </a:ext>
            </a:extLst>
          </p:cNvPr>
          <p:cNvSpPr/>
          <p:nvPr/>
        </p:nvSpPr>
        <p:spPr>
          <a:xfrm>
            <a:off x="25403324" y="11957387"/>
            <a:ext cx="9724875" cy="9378613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Create a custom message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update the “Vaccination is” message, start by editing the example message below and replacing it with your custom message.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Try to match the length of the message currently on the poster to ensure you have room for information below. The font of the text should be </a:t>
            </a:r>
            <a:r>
              <a:rPr lang="en-US" altLang="en-US" sz="3200" b="1" dirty="0"/>
              <a:t>Arial Black. </a:t>
            </a:r>
            <a:r>
              <a:rPr lang="en-US" altLang="en-US" sz="3200" dirty="0"/>
              <a:t>Adjust the font size as needed to fit the space provided.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Once the message is ready, delete the text currently on the poster and replace it with the new message.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ensure the new message is centered on the poster,  select Arrange 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→ Align → Align Center.</a:t>
            </a:r>
            <a:endParaRPr lang="en-US" altLang="en-US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8ACF3F-E69D-4632-B11A-E377E8A851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74" t="5655" r="6242" b="28108"/>
          <a:stretch/>
        </p:blipFill>
        <p:spPr>
          <a:xfrm>
            <a:off x="2095500" y="22556056"/>
            <a:ext cx="18093871" cy="4660044"/>
          </a:xfrm>
          <a:prstGeom prst="rect">
            <a:avLst/>
          </a:prstGeom>
        </p:spPr>
      </p:pic>
      <p:sp>
        <p:nvSpPr>
          <p:cNvPr id="25" name="Google Shape;59;p13">
            <a:extLst>
              <a:ext uri="{FF2B5EF4-FFF2-40B4-BE49-F238E27FC236}">
                <a16:creationId xmlns:a16="http://schemas.microsoft.com/office/drawing/2014/main" id="{67EA97B4-F342-4F4A-A366-3008BB595280}"/>
              </a:ext>
            </a:extLst>
          </p:cNvPr>
          <p:cNvSpPr/>
          <p:nvPr/>
        </p:nvSpPr>
        <p:spPr>
          <a:xfrm>
            <a:off x="25403325" y="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4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6" name="Google Shape;58;p13">
            <a:extLst>
              <a:ext uri="{FF2B5EF4-FFF2-40B4-BE49-F238E27FC236}">
                <a16:creationId xmlns:a16="http://schemas.microsoft.com/office/drawing/2014/main" id="{5524EFCF-552D-4961-8470-E13FD994C3C7}"/>
              </a:ext>
            </a:extLst>
          </p:cNvPr>
          <p:cNvSpPr/>
          <p:nvPr/>
        </p:nvSpPr>
        <p:spPr>
          <a:xfrm>
            <a:off x="25403324" y="687170"/>
            <a:ext cx="9724875" cy="868543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PDF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PDF Document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PDF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Adobe PDF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______________________________________</a:t>
            </a:r>
          </a:p>
          <a:p>
            <a:pPr eaLnBrk="1" hangingPunct="1">
              <a:lnSpc>
                <a:spcPct val="115000"/>
              </a:lnSpc>
              <a:spcBef>
                <a:spcPts val="1800"/>
              </a:spcBef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  <a:p>
            <a:pPr algn="ctr"/>
            <a:r>
              <a:rPr lang="en-US" sz="3200" b="1" dirty="0"/>
              <a:t>Print the saved PDF or image for </a:t>
            </a:r>
            <a:br>
              <a:rPr lang="en-US" sz="3200" b="1" dirty="0"/>
            </a:br>
            <a:r>
              <a:rPr lang="en-US" sz="3200" b="1" dirty="0"/>
              <a:t>posters or flyers.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3FDEBF-3B9F-4AD3-B48E-D94FBE15EEAD}"/>
              </a:ext>
            </a:extLst>
          </p:cNvPr>
          <p:cNvSpPr txBox="1"/>
          <p:nvPr/>
        </p:nvSpPr>
        <p:spPr>
          <a:xfrm>
            <a:off x="24803100" y="22615862"/>
            <a:ext cx="18183075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3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/>
            <a:r>
              <a:rPr lang="en-US" sz="199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ESPERANZA</a:t>
            </a:r>
          </a:p>
        </p:txBody>
      </p:sp>
      <p:sp>
        <p:nvSpPr>
          <p:cNvPr id="24" name="Google Shape;61;p13">
            <a:extLst>
              <a:ext uri="{FF2B5EF4-FFF2-40B4-BE49-F238E27FC236}">
                <a16:creationId xmlns:a16="http://schemas.microsoft.com/office/drawing/2014/main" id="{C6A64755-5487-4B83-8D26-AC123236FBC3}"/>
              </a:ext>
            </a:extLst>
          </p:cNvPr>
          <p:cNvSpPr/>
          <p:nvPr/>
        </p:nvSpPr>
        <p:spPr>
          <a:xfrm>
            <a:off x="-9554455" y="21885544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8" name="Google Shape;60;p13">
            <a:extLst>
              <a:ext uri="{FF2B5EF4-FFF2-40B4-BE49-F238E27FC236}">
                <a16:creationId xmlns:a16="http://schemas.microsoft.com/office/drawing/2014/main" id="{507A1E86-B42B-4D32-AD17-23D6EBC8C8F8}"/>
              </a:ext>
            </a:extLst>
          </p:cNvPr>
          <p:cNvSpPr/>
          <p:nvPr/>
        </p:nvSpPr>
        <p:spPr>
          <a:xfrm>
            <a:off x="-9554455" y="22491022"/>
            <a:ext cx="7441772" cy="762861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600" b="1" dirty="0">
                <a:latin typeface="Work Sans"/>
                <a:ea typeface="Work Sans"/>
                <a:cs typeface="Work Sans"/>
                <a:sym typeface="Work Sans"/>
              </a:rPr>
              <a:t>Check the font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Ensure the font of the text boxes on the poster are set to </a:t>
            </a: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Arial Black</a:t>
            </a: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. You can change the font of text by selecting a text box and using the drop-down menu at the top which has a list of fonts.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GOOGLE SLIDES: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When using Google Slides, you may need to add Arial Black to your font list using the “More Fonts” option from the font drop-down menu.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F1FE51-8C3F-44EE-A2B5-8D077E55FB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744DE1-99CA-452A-AA0B-17DD6B85DF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A4DCAE-2F75-4044-9D5D-FC764365593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421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40</cp:revision>
  <dcterms:created xsi:type="dcterms:W3CDTF">2021-03-26T17:39:45Z</dcterms:created>
  <dcterms:modified xsi:type="dcterms:W3CDTF">2021-08-25T17:57:55Z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