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22174200" cy="3011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AFF"/>
    <a:srgbClr val="FFD145"/>
    <a:srgbClr val="407C62"/>
    <a:srgbClr val="13369C"/>
    <a:srgbClr val="F8D160"/>
    <a:srgbClr val="87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F5A1E-A301-9F78-E657-030097B0AE96}" v="27" dt="2021-08-06T13:59:25.142"/>
    <p1510:client id="{455CCBE9-BE5F-D630-4FDD-7090D888F0E4}" v="18" dt="2021-08-06T14:02:54.966"/>
    <p1510:client id="{90314847-E8C9-A5B1-E838-636C13543AED}" v="11" dt="2021-07-22T19:09:07.246"/>
    <p1510:client id="{EE76D0B7-BF78-C3E7-CB53-AAEBD90638D6}" v="88" dt="2021-07-15T01:52:06.113"/>
    <p1510:client id="{F8F8AC4B-BFB2-3696-81CD-18E056886CE1}" v="2" dt="2021-08-06T14:06:55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4660"/>
  </p:normalViewPr>
  <p:slideViewPr>
    <p:cSldViewPr snapToGrid="0">
      <p:cViewPr varScale="1">
        <p:scale>
          <a:sx n="15" d="100"/>
          <a:sy n="15" d="100"/>
        </p:scale>
        <p:origin x="25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455CCBE9-BE5F-D630-4FDD-7090D888F0E4}"/>
    <pc:docChg chg="modSld">
      <pc:chgData name="Noel Dufrene" userId="S::ndufrene@migrantclinician.org::131c83a1-d70b-4f56-8487-a9b39281de7c" providerId="AD" clId="Web-{455CCBE9-BE5F-D630-4FDD-7090D888F0E4}" dt="2021-08-06T14:02:54.966" v="17"/>
      <pc:docMkLst>
        <pc:docMk/>
      </pc:docMkLst>
      <pc:sldChg chg="addSp delSp modSp">
        <pc:chgData name="Noel Dufrene" userId="S::ndufrene@migrantclinician.org::131c83a1-d70b-4f56-8487-a9b39281de7c" providerId="AD" clId="Web-{455CCBE9-BE5F-D630-4FDD-7090D888F0E4}" dt="2021-08-06T14:02:54.966" v="17"/>
        <pc:sldMkLst>
          <pc:docMk/>
          <pc:sldMk cId="2859207640" sldId="256"/>
        </pc:sldMkLst>
        <pc:spChg chg="del">
          <ac:chgData name="Noel Dufrene" userId="S::ndufrene@migrantclinician.org::131c83a1-d70b-4f56-8487-a9b39281de7c" providerId="AD" clId="Web-{455CCBE9-BE5F-D630-4FDD-7090D888F0E4}" dt="2021-08-06T14:00:39.868" v="0"/>
          <ac:spMkLst>
            <pc:docMk/>
            <pc:sldMk cId="2859207640" sldId="256"/>
            <ac:spMk id="11" creationId="{AD21D8D5-A40D-49AC-9C4E-E0F18062C489}"/>
          </ac:spMkLst>
        </pc:spChg>
        <pc:spChg chg="mod">
          <ac:chgData name="Noel Dufrene" userId="S::ndufrene@migrantclinician.org::131c83a1-d70b-4f56-8487-a9b39281de7c" providerId="AD" clId="Web-{455CCBE9-BE5F-D630-4FDD-7090D888F0E4}" dt="2021-08-06T14:02:01.308" v="13" actId="14100"/>
          <ac:spMkLst>
            <pc:docMk/>
            <pc:sldMk cId="2859207640" sldId="256"/>
            <ac:spMk id="12" creationId="{153C9A1D-7713-4B46-AA09-33AF73E835C8}"/>
          </ac:spMkLst>
        </pc:spChg>
        <pc:spChg chg="add">
          <ac:chgData name="Noel Dufrene" userId="S::ndufrene@migrantclinician.org::131c83a1-d70b-4f56-8487-a9b39281de7c" providerId="AD" clId="Web-{455CCBE9-BE5F-D630-4FDD-7090D888F0E4}" dt="2021-08-06T14:02:54.966" v="17"/>
          <ac:spMkLst>
            <pc:docMk/>
            <pc:sldMk cId="2859207640" sldId="256"/>
            <ac:spMk id="22" creationId="{6291BC8C-F93A-4F06-8FB0-70679D607C18}"/>
          </ac:spMkLst>
        </pc:spChg>
        <pc:spChg chg="del">
          <ac:chgData name="Noel Dufrene" userId="S::ndufrene@migrantclinician.org::131c83a1-d70b-4f56-8487-a9b39281de7c" providerId="AD" clId="Web-{455CCBE9-BE5F-D630-4FDD-7090D888F0E4}" dt="2021-08-06T14:02:53.450" v="16"/>
          <ac:spMkLst>
            <pc:docMk/>
            <pc:sldMk cId="2859207640" sldId="256"/>
            <ac:spMk id="36" creationId="{F35972B2-7899-464D-B423-336921687A37}"/>
          </ac:spMkLst>
        </pc:spChg>
        <pc:picChg chg="add del mod">
          <ac:chgData name="Noel Dufrene" userId="S::ndufrene@migrantclinician.org::131c83a1-d70b-4f56-8487-a9b39281de7c" providerId="AD" clId="Web-{455CCBE9-BE5F-D630-4FDD-7090D888F0E4}" dt="2021-08-06T14:00:42.993" v="2"/>
          <ac:picMkLst>
            <pc:docMk/>
            <pc:sldMk cId="2859207640" sldId="256"/>
            <ac:picMk id="2" creationId="{B63DF061-62FD-4938-8EF7-91C9B57A3B92}"/>
          </ac:picMkLst>
        </pc:picChg>
        <pc:picChg chg="add mod">
          <ac:chgData name="Noel Dufrene" userId="S::ndufrene@migrantclinician.org::131c83a1-d70b-4f56-8487-a9b39281de7c" providerId="AD" clId="Web-{455CCBE9-BE5F-D630-4FDD-7090D888F0E4}" dt="2021-08-06T14:02:29.262" v="15" actId="1076"/>
          <ac:picMkLst>
            <pc:docMk/>
            <pc:sldMk cId="2859207640" sldId="256"/>
            <ac:picMk id="3" creationId="{A0ABBEBD-28A7-473C-AF7A-FEB5F9D6497F}"/>
          </ac:picMkLst>
        </pc:picChg>
      </pc:sldChg>
    </pc:docChg>
  </pc:docChgLst>
  <pc:docChgLst>
    <pc:chgData name="Noel Dufrene" userId="S::ndufrene@migrantclinician.org::131c83a1-d70b-4f56-8487-a9b39281de7c" providerId="AD" clId="Web-{90314847-E8C9-A5B1-E838-636C13543AED}"/>
    <pc:docChg chg="modSld">
      <pc:chgData name="Noel Dufrene" userId="S::ndufrene@migrantclinician.org::131c83a1-d70b-4f56-8487-a9b39281de7c" providerId="AD" clId="Web-{90314847-E8C9-A5B1-E838-636C13543AED}" dt="2021-07-22T19:09:07.246" v="10"/>
      <pc:docMkLst>
        <pc:docMk/>
      </pc:docMkLst>
      <pc:sldChg chg="addSp delSp modSp">
        <pc:chgData name="Noel Dufrene" userId="S::ndufrene@migrantclinician.org::131c83a1-d70b-4f56-8487-a9b39281de7c" providerId="AD" clId="Web-{90314847-E8C9-A5B1-E838-636C13543AED}" dt="2021-07-22T19:09:07.246" v="10"/>
        <pc:sldMkLst>
          <pc:docMk/>
          <pc:sldMk cId="2859207640" sldId="256"/>
        </pc:sldMkLst>
        <pc:spChg chg="add del mod">
          <ac:chgData name="Noel Dufrene" userId="S::ndufrene@migrantclinician.org::131c83a1-d70b-4f56-8487-a9b39281de7c" providerId="AD" clId="Web-{90314847-E8C9-A5B1-E838-636C13543AED}" dt="2021-07-22T19:08:35.713" v="4"/>
          <ac:spMkLst>
            <pc:docMk/>
            <pc:sldMk cId="2859207640" sldId="256"/>
            <ac:spMk id="2" creationId="{5A896B4C-2DC5-4EDA-AEE4-93D91202AD0A}"/>
          </ac:spMkLst>
        </pc:spChg>
        <pc:spChg chg="del">
          <ac:chgData name="Noel Dufrene" userId="S::ndufrene@migrantclinician.org::131c83a1-d70b-4f56-8487-a9b39281de7c" providerId="AD" clId="Web-{90314847-E8C9-A5B1-E838-636C13543AED}" dt="2021-07-22T19:08:32.495" v="0"/>
          <ac:spMkLst>
            <pc:docMk/>
            <pc:sldMk cId="2859207640" sldId="256"/>
            <ac:spMk id="13" creationId="{75F34B15-3400-4E98-B643-DACEA21F6837}"/>
          </ac:spMkLst>
        </pc:spChg>
        <pc:spChg chg="del">
          <ac:chgData name="Noel Dufrene" userId="S::ndufrene@migrantclinician.org::131c83a1-d70b-4f56-8487-a9b39281de7c" providerId="AD" clId="Web-{90314847-E8C9-A5B1-E838-636C13543AED}" dt="2021-07-22T19:08:54.558" v="7"/>
          <ac:spMkLst>
            <pc:docMk/>
            <pc:sldMk cId="2859207640" sldId="256"/>
            <ac:spMk id="18" creationId="{8508AD0D-7AEE-4D56-A06E-3750278EBC21}"/>
          </ac:spMkLst>
        </pc:spChg>
        <pc:spChg chg="del">
          <ac:chgData name="Noel Dufrene" userId="S::ndufrene@migrantclinician.org::131c83a1-d70b-4f56-8487-a9b39281de7c" providerId="AD" clId="Web-{90314847-E8C9-A5B1-E838-636C13543AED}" dt="2021-07-22T19:09:05.995" v="9"/>
          <ac:spMkLst>
            <pc:docMk/>
            <pc:sldMk cId="2859207640" sldId="256"/>
            <ac:spMk id="20" creationId="{CB92A25F-AD7A-47D2-9D77-CF42AC33CA1A}"/>
          </ac:spMkLst>
        </pc:spChg>
        <pc:spChg chg="add mod">
          <ac:chgData name="Noel Dufrene" userId="S::ndufrene@migrantclinician.org::131c83a1-d70b-4f56-8487-a9b39281de7c" providerId="AD" clId="Web-{90314847-E8C9-A5B1-E838-636C13543AED}" dt="2021-07-22T19:08:46.964" v="6" actId="1076"/>
          <ac:spMkLst>
            <pc:docMk/>
            <pc:sldMk cId="2859207640" sldId="256"/>
            <ac:spMk id="22" creationId="{059AEBC4-4459-4484-AC34-55DE29BB5172}"/>
          </ac:spMkLst>
        </pc:spChg>
        <pc:spChg chg="add">
          <ac:chgData name="Noel Dufrene" userId="S::ndufrene@migrantclinician.org::131c83a1-d70b-4f56-8487-a9b39281de7c" providerId="AD" clId="Web-{90314847-E8C9-A5B1-E838-636C13543AED}" dt="2021-07-22T19:08:56.026" v="8"/>
          <ac:spMkLst>
            <pc:docMk/>
            <pc:sldMk cId="2859207640" sldId="256"/>
            <ac:spMk id="23" creationId="{8A2DC913-D2A4-4366-A25B-5B60078740D9}"/>
          </ac:spMkLst>
        </pc:spChg>
        <pc:spChg chg="add">
          <ac:chgData name="Noel Dufrene" userId="S::ndufrene@migrantclinician.org::131c83a1-d70b-4f56-8487-a9b39281de7c" providerId="AD" clId="Web-{90314847-E8C9-A5B1-E838-636C13543AED}" dt="2021-07-22T19:09:07.246" v="10"/>
          <ac:spMkLst>
            <pc:docMk/>
            <pc:sldMk cId="2859207640" sldId="256"/>
            <ac:spMk id="24" creationId="{AA72C90A-4AC5-4BA6-8A43-7832B3F191E7}"/>
          </ac:spMkLst>
        </pc:spChg>
      </pc:sldChg>
    </pc:docChg>
  </pc:docChgLst>
  <pc:docChgLst>
    <pc:chgData name="Noel Dufrene" userId="S::ndufrene@migrantclinician.org::131c83a1-d70b-4f56-8487-a9b39281de7c" providerId="AD" clId="Web-{446F5A1E-A301-9F78-E657-030097B0AE96}"/>
    <pc:docChg chg="modSld">
      <pc:chgData name="Noel Dufrene" userId="S::ndufrene@migrantclinician.org::131c83a1-d70b-4f56-8487-a9b39281de7c" providerId="AD" clId="Web-{446F5A1E-A301-9F78-E657-030097B0AE96}" dt="2021-08-06T13:59:25.142" v="24" actId="20577"/>
      <pc:docMkLst>
        <pc:docMk/>
      </pc:docMkLst>
      <pc:sldChg chg="addSp delSp modSp">
        <pc:chgData name="Noel Dufrene" userId="S::ndufrene@migrantclinician.org::131c83a1-d70b-4f56-8487-a9b39281de7c" providerId="AD" clId="Web-{446F5A1E-A301-9F78-E657-030097B0AE96}" dt="2021-08-06T13:59:25.142" v="24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446F5A1E-A301-9F78-E657-030097B0AE96}" dt="2021-08-06T13:59:25.142" v="24" actId="20577"/>
          <ac:spMkLst>
            <pc:docMk/>
            <pc:sldMk cId="2859207640" sldId="256"/>
            <ac:spMk id="11" creationId="{AD21D8D5-A40D-49AC-9C4E-E0F18062C489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3.825" v="3"/>
          <ac:spMkLst>
            <pc:docMk/>
            <pc:sldMk cId="2859207640" sldId="256"/>
            <ac:spMk id="16" creationId="{9402FD44-C1C9-43D0-AAA6-6569C8DF89CD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27.717" v="6"/>
          <ac:spMkLst>
            <pc:docMk/>
            <pc:sldMk cId="2859207640" sldId="256"/>
            <ac:spMk id="18" creationId="{0CA6771A-8849-486B-BA15-59B7E2145263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7.012" v="5"/>
          <ac:spMkLst>
            <pc:docMk/>
            <pc:sldMk cId="2859207640" sldId="256"/>
            <ac:spMk id="19" creationId="{FA343011-AFCD-4DBB-87A1-3E709CFEED2E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36.077" v="7"/>
          <ac:spMkLst>
            <pc:docMk/>
            <pc:sldMk cId="2859207640" sldId="256"/>
            <ac:spMk id="20" creationId="{F1B2EC29-5DC0-4A5E-9F08-085B7A069987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1.653" v="1"/>
          <ac:spMkLst>
            <pc:docMk/>
            <pc:sldMk cId="2859207640" sldId="256"/>
            <ac:spMk id="21" creationId="{33FA4AFC-4ABC-4DD1-AE85-F29E1CE93579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0.731" v="0"/>
          <ac:spMkLst>
            <pc:docMk/>
            <pc:sldMk cId="2859207640" sldId="256"/>
            <ac:spMk id="22" creationId="{059AEBC4-4459-4484-AC34-55DE29BB5172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3.340" v="2"/>
          <ac:spMkLst>
            <pc:docMk/>
            <pc:sldMk cId="2859207640" sldId="256"/>
            <ac:spMk id="23" creationId="{8A2DC913-D2A4-4366-A25B-5B60078740D9}"/>
          </ac:spMkLst>
        </pc:spChg>
        <pc:spChg chg="del">
          <ac:chgData name="Noel Dufrene" userId="S::ndufrene@migrantclinician.org::131c83a1-d70b-4f56-8487-a9b39281de7c" providerId="AD" clId="Web-{446F5A1E-A301-9F78-E657-030097B0AE96}" dt="2021-08-06T13:56:26.122" v="4"/>
          <ac:spMkLst>
            <pc:docMk/>
            <pc:sldMk cId="2859207640" sldId="256"/>
            <ac:spMk id="24" creationId="{AA72C90A-4AC5-4BA6-8A43-7832B3F191E7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43.092" v="8"/>
          <ac:spMkLst>
            <pc:docMk/>
            <pc:sldMk cId="2859207640" sldId="256"/>
            <ac:spMk id="25" creationId="{FF73FA5C-4C18-4C0B-A757-4111B4A5114E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49.858" v="9"/>
          <ac:spMkLst>
            <pc:docMk/>
            <pc:sldMk cId="2859207640" sldId="256"/>
            <ac:spMk id="26" creationId="{62A69E5E-A37C-4292-8275-60BAAA5CAD7B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7:56.265" v="10"/>
          <ac:spMkLst>
            <pc:docMk/>
            <pc:sldMk cId="2859207640" sldId="256"/>
            <ac:spMk id="27" creationId="{E59C9C99-AEBE-4C94-BD93-6AD665E9AFD6}"/>
          </ac:spMkLst>
        </pc:spChg>
        <pc:spChg chg="add del">
          <ac:chgData name="Noel Dufrene" userId="S::ndufrene@migrantclinician.org::131c83a1-d70b-4f56-8487-a9b39281de7c" providerId="AD" clId="Web-{446F5A1E-A301-9F78-E657-030097B0AE96}" dt="2021-08-06T13:58:05.921" v="12"/>
          <ac:spMkLst>
            <pc:docMk/>
            <pc:sldMk cId="2859207640" sldId="256"/>
            <ac:spMk id="28" creationId="{E59C9C99-AEBE-4C94-BD93-6AD665E9AFD6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11.281" v="13"/>
          <ac:spMkLst>
            <pc:docMk/>
            <pc:sldMk cId="2859207640" sldId="256"/>
            <ac:spMk id="29" creationId="{99B01DB8-7965-4991-8E43-9D3FCDE0FE0D}"/>
          </ac:spMkLst>
        </pc:spChg>
        <pc:spChg chg="add del">
          <ac:chgData name="Noel Dufrene" userId="S::ndufrene@migrantclinician.org::131c83a1-d70b-4f56-8487-a9b39281de7c" providerId="AD" clId="Web-{446F5A1E-A301-9F78-E657-030097B0AE96}" dt="2021-08-06T13:58:20.343" v="15"/>
          <ac:spMkLst>
            <pc:docMk/>
            <pc:sldMk cId="2859207640" sldId="256"/>
            <ac:spMk id="30" creationId="{99B01DB8-7965-4991-8E43-9D3FCDE0FE0D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24.890" v="16"/>
          <ac:spMkLst>
            <pc:docMk/>
            <pc:sldMk cId="2859207640" sldId="256"/>
            <ac:spMk id="31" creationId="{6F778643-ACF3-4034-9139-C48A390F924B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33.312" v="17"/>
          <ac:spMkLst>
            <pc:docMk/>
            <pc:sldMk cId="2859207640" sldId="256"/>
            <ac:spMk id="32" creationId="{770B1AA1-2C72-4571-826F-B8552AE7EAD6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41.109" v="18"/>
          <ac:spMkLst>
            <pc:docMk/>
            <pc:sldMk cId="2859207640" sldId="256"/>
            <ac:spMk id="33" creationId="{E5997148-B004-47C3-BDB8-BC02864AC9B8}"/>
          </ac:spMkLst>
        </pc:spChg>
        <pc:spChg chg="add del">
          <ac:chgData name="Noel Dufrene" userId="S::ndufrene@migrantclinician.org::131c83a1-d70b-4f56-8487-a9b39281de7c" providerId="AD" clId="Web-{446F5A1E-A301-9F78-E657-030097B0AE96}" dt="2021-08-06T13:58:50.860" v="20"/>
          <ac:spMkLst>
            <pc:docMk/>
            <pc:sldMk cId="2859207640" sldId="256"/>
            <ac:spMk id="34" creationId="{E5997148-B004-47C3-BDB8-BC02864AC9B8}"/>
          </ac:spMkLst>
        </pc:spChg>
        <pc:spChg chg="add">
          <ac:chgData name="Noel Dufrene" userId="S::ndufrene@migrantclinician.org::131c83a1-d70b-4f56-8487-a9b39281de7c" providerId="AD" clId="Web-{446F5A1E-A301-9F78-E657-030097B0AE96}" dt="2021-08-06T13:58:56.829" v="21"/>
          <ac:spMkLst>
            <pc:docMk/>
            <pc:sldMk cId="2859207640" sldId="256"/>
            <ac:spMk id="35" creationId="{AE3E8BE7-0071-43D5-BBC0-446BD9AC0E5E}"/>
          </ac:spMkLst>
        </pc:spChg>
        <pc:spChg chg="add mod">
          <ac:chgData name="Noel Dufrene" userId="S::ndufrene@migrantclinician.org::131c83a1-d70b-4f56-8487-a9b39281de7c" providerId="AD" clId="Web-{446F5A1E-A301-9F78-E657-030097B0AE96}" dt="2021-08-06T13:59:20.392" v="23" actId="20577"/>
          <ac:spMkLst>
            <pc:docMk/>
            <pc:sldMk cId="2859207640" sldId="256"/>
            <ac:spMk id="36" creationId="{F35972B2-7899-464D-B423-336921687A37}"/>
          </ac:spMkLst>
        </pc:spChg>
      </pc:sldChg>
    </pc:docChg>
  </pc:docChgLst>
  <pc:docChgLst>
    <pc:chgData name="Noel Dufrene" userId="S::ndufrene@migrantclinician.org::131c83a1-d70b-4f56-8487-a9b39281de7c" providerId="AD" clId="Web-{EE76D0B7-BF78-C3E7-CB53-AAEBD90638D6}"/>
    <pc:docChg chg="modSld">
      <pc:chgData name="Noel Dufrene" userId="S::ndufrene@migrantclinician.org::131c83a1-d70b-4f56-8487-a9b39281de7c" providerId="AD" clId="Web-{EE76D0B7-BF78-C3E7-CB53-AAEBD90638D6}" dt="2021-07-15T01:52:06.113" v="51" actId="1076"/>
      <pc:docMkLst>
        <pc:docMk/>
      </pc:docMkLst>
      <pc:sldChg chg="addSp delSp modSp">
        <pc:chgData name="Noel Dufrene" userId="S::ndufrene@migrantclinician.org::131c83a1-d70b-4f56-8487-a9b39281de7c" providerId="AD" clId="Web-{EE76D0B7-BF78-C3E7-CB53-AAEBD90638D6}" dt="2021-07-15T01:52:06.113" v="51" actId="1076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EE76D0B7-BF78-C3E7-CB53-AAEBD90638D6}" dt="2021-07-15T01:48:22.200" v="5" actId="20577"/>
          <ac:spMkLst>
            <pc:docMk/>
            <pc:sldMk cId="2859207640" sldId="256"/>
            <ac:spMk id="9" creationId="{42DDB1DC-A4D1-4C05-8FDA-9AD39396E719}"/>
          </ac:spMkLst>
        </pc:spChg>
        <pc:spChg chg="mod">
          <ac:chgData name="Noel Dufrene" userId="S::ndufrene@migrantclinician.org::131c83a1-d70b-4f56-8487-a9b39281de7c" providerId="AD" clId="Web-{EE76D0B7-BF78-C3E7-CB53-AAEBD90638D6}" dt="2021-07-15T01:48:58.811" v="27" actId="20577"/>
          <ac:spMkLst>
            <pc:docMk/>
            <pc:sldMk cId="2859207640" sldId="256"/>
            <ac:spMk id="12" creationId="{153C9A1D-7713-4B46-AA09-33AF73E835C8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1:36.393" v="45" actId="1076"/>
          <ac:spMkLst>
            <pc:docMk/>
            <pc:sldMk cId="2859207640" sldId="256"/>
            <ac:spMk id="13" creationId="{75F34B15-3400-4E98-B643-DACEA21F6837}"/>
          </ac:spMkLst>
        </pc:spChg>
        <pc:spChg chg="add">
          <ac:chgData name="Noel Dufrene" userId="S::ndufrene@migrantclinician.org::131c83a1-d70b-4f56-8487-a9b39281de7c" providerId="AD" clId="Web-{EE76D0B7-BF78-C3E7-CB53-AAEBD90638D6}" dt="2021-07-15T01:51:00.158" v="39"/>
          <ac:spMkLst>
            <pc:docMk/>
            <pc:sldMk cId="2859207640" sldId="256"/>
            <ac:spMk id="16" creationId="{9402FD44-C1C9-43D0-AAA6-6569C8DF89CD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1:49.409" v="47" actId="14100"/>
          <ac:spMkLst>
            <pc:docMk/>
            <pc:sldMk cId="2859207640" sldId="256"/>
            <ac:spMk id="18" creationId="{8508AD0D-7AEE-4D56-A06E-3750278EBC21}"/>
          </ac:spMkLst>
        </pc:spChg>
        <pc:spChg chg="add">
          <ac:chgData name="Noel Dufrene" userId="S::ndufrene@migrantclinician.org::131c83a1-d70b-4f56-8487-a9b39281de7c" providerId="AD" clId="Web-{EE76D0B7-BF78-C3E7-CB53-AAEBD90638D6}" dt="2021-07-15T01:51:12.580" v="41"/>
          <ac:spMkLst>
            <pc:docMk/>
            <pc:sldMk cId="2859207640" sldId="256"/>
            <ac:spMk id="19" creationId="{FA343011-AFCD-4DBB-87A1-3E709CFEED2E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1:59.566" v="50" actId="14100"/>
          <ac:spMkLst>
            <pc:docMk/>
            <pc:sldMk cId="2859207640" sldId="256"/>
            <ac:spMk id="20" creationId="{CB92A25F-AD7A-47D2-9D77-CF42AC33CA1A}"/>
          </ac:spMkLst>
        </pc:spChg>
        <pc:spChg chg="add mod">
          <ac:chgData name="Noel Dufrene" userId="S::ndufrene@migrantclinician.org::131c83a1-d70b-4f56-8487-a9b39281de7c" providerId="AD" clId="Web-{EE76D0B7-BF78-C3E7-CB53-AAEBD90638D6}" dt="2021-07-15T01:52:06.113" v="51" actId="1076"/>
          <ac:spMkLst>
            <pc:docMk/>
            <pc:sldMk cId="2859207640" sldId="256"/>
            <ac:spMk id="21" creationId="{33FA4AFC-4ABC-4DD1-AE85-F29E1CE93579}"/>
          </ac:spMkLst>
        </pc:spChg>
        <pc:picChg chg="add del mod">
          <ac:chgData name="Noel Dufrene" userId="S::ndufrene@migrantclinician.org::131c83a1-d70b-4f56-8487-a9b39281de7c" providerId="AD" clId="Web-{EE76D0B7-BF78-C3E7-CB53-AAEBD90638D6}" dt="2021-07-15T01:49:39.296" v="30"/>
          <ac:picMkLst>
            <pc:docMk/>
            <pc:sldMk cId="2859207640" sldId="256"/>
            <ac:picMk id="2" creationId="{8B75ECC6-ABB5-485D-B2D8-552F4913E6B6}"/>
          </ac:picMkLst>
        </pc:picChg>
        <pc:picChg chg="add del mod">
          <ac:chgData name="Noel Dufrene" userId="S::ndufrene@migrantclinician.org::131c83a1-d70b-4f56-8487-a9b39281de7c" providerId="AD" clId="Web-{EE76D0B7-BF78-C3E7-CB53-AAEBD90638D6}" dt="2021-07-15T01:51:23.034" v="43"/>
          <ac:picMkLst>
            <pc:docMk/>
            <pc:sldMk cId="2859207640" sldId="256"/>
            <ac:picMk id="3" creationId="{14060C14-E8FD-40A5-B470-A50ADFDC2891}"/>
          </ac:picMkLst>
        </pc:picChg>
      </pc:sldChg>
    </pc:docChg>
  </pc:docChgLst>
  <pc:docChgLst>
    <pc:chgData clId="Web-{446F5A1E-A301-9F78-E657-030097B0AE96}"/>
    <pc:docChg chg="modSld">
      <pc:chgData name="" userId="" providerId="" clId="Web-{446F5A1E-A301-9F78-E657-030097B0AE96}" dt="2021-08-06T13:56:18.668" v="0" actId="20577"/>
      <pc:docMkLst>
        <pc:docMk/>
      </pc:docMkLst>
      <pc:sldChg chg="modSp">
        <pc:chgData name="" userId="" providerId="" clId="Web-{446F5A1E-A301-9F78-E657-030097B0AE96}" dt="2021-08-06T13:56:18.668" v="0" actId="20577"/>
        <pc:sldMkLst>
          <pc:docMk/>
          <pc:sldMk cId="2859207640" sldId="256"/>
        </pc:sldMkLst>
        <pc:spChg chg="mod">
          <ac:chgData name="" userId="" providerId="" clId="Web-{446F5A1E-A301-9F78-E657-030097B0AE96}" dt="2021-08-06T13:56:18.668" v="0" actId="20577"/>
          <ac:spMkLst>
            <pc:docMk/>
            <pc:sldMk cId="2859207640" sldId="256"/>
            <ac:spMk id="22" creationId="{059AEBC4-4459-4484-AC34-55DE29BB5172}"/>
          </ac:spMkLst>
        </pc:spChg>
      </pc:sldChg>
    </pc:docChg>
  </pc:docChgLst>
  <pc:docChgLst>
    <pc:chgData name="Noel Dufrene" userId="S::ndufrene@migrantclinician.org::131c83a1-d70b-4f56-8487-a9b39281de7c" providerId="AD" clId="Web-{F8F8AC4B-BFB2-3696-81CD-18E056886CE1}"/>
    <pc:docChg chg="modSld">
      <pc:chgData name="Noel Dufrene" userId="S::ndufrene@migrantclinician.org::131c83a1-d70b-4f56-8487-a9b39281de7c" providerId="AD" clId="Web-{F8F8AC4B-BFB2-3696-81CD-18E056886CE1}" dt="2021-08-06T14:06:55.713" v="1"/>
      <pc:docMkLst>
        <pc:docMk/>
      </pc:docMkLst>
      <pc:sldChg chg="addSp delSp">
        <pc:chgData name="Noel Dufrene" userId="S::ndufrene@migrantclinician.org::131c83a1-d70b-4f56-8487-a9b39281de7c" providerId="AD" clId="Web-{F8F8AC4B-BFB2-3696-81CD-18E056886CE1}" dt="2021-08-06T14:06:55.713" v="1"/>
        <pc:sldMkLst>
          <pc:docMk/>
          <pc:sldMk cId="2859207640" sldId="256"/>
        </pc:sldMkLst>
        <pc:spChg chg="del">
          <ac:chgData name="Noel Dufrene" userId="S::ndufrene@migrantclinician.org::131c83a1-d70b-4f56-8487-a9b39281de7c" providerId="AD" clId="Web-{F8F8AC4B-BFB2-3696-81CD-18E056886CE1}" dt="2021-08-06T14:06:54.354" v="0"/>
          <ac:spMkLst>
            <pc:docMk/>
            <pc:sldMk cId="2859207640" sldId="256"/>
            <ac:spMk id="12" creationId="{153C9A1D-7713-4B46-AA09-33AF73E835C8}"/>
          </ac:spMkLst>
        </pc:spChg>
        <pc:spChg chg="add">
          <ac:chgData name="Noel Dufrene" userId="S::ndufrene@migrantclinician.org::131c83a1-d70b-4f56-8487-a9b39281de7c" providerId="AD" clId="Web-{F8F8AC4B-BFB2-3696-81CD-18E056886CE1}" dt="2021-08-06T14:06:55.713" v="1"/>
          <ac:spMkLst>
            <pc:docMk/>
            <pc:sldMk cId="2859207640" sldId="256"/>
            <ac:spMk id="21" creationId="{98D2DE64-E525-465C-8808-67CFD6F99A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4929304"/>
            <a:ext cx="18848070" cy="10486096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5819784"/>
            <a:ext cx="16630650" cy="7271938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603592"/>
            <a:ext cx="4781312" cy="25525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603592"/>
            <a:ext cx="14066758" cy="25525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7509002"/>
            <a:ext cx="19125248" cy="12528931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0156461"/>
            <a:ext cx="19125248" cy="6588669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603598"/>
            <a:ext cx="19125248" cy="582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7383497"/>
            <a:ext cx="9380725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1002035"/>
            <a:ext cx="9380725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7383497"/>
            <a:ext cx="9426923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1002035"/>
            <a:ext cx="9426923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336677"/>
            <a:ext cx="11225689" cy="21404465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336677"/>
            <a:ext cx="11225689" cy="21404465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603598"/>
            <a:ext cx="19125248" cy="58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017959"/>
            <a:ext cx="19125248" cy="191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3076-F2F4-4795-A413-BC6C417F9EB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27916449"/>
            <a:ext cx="7483793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grass, person, clothing&#10;&#10;Description automatically generated">
            <a:extLst>
              <a:ext uri="{FF2B5EF4-FFF2-40B4-BE49-F238E27FC236}">
                <a16:creationId xmlns:a16="http://schemas.microsoft.com/office/drawing/2014/main" id="{5FE2118B-DC80-40A0-B781-E62A9BE86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 r="7029" b="4753"/>
          <a:stretch/>
        </p:blipFill>
        <p:spPr>
          <a:xfrm>
            <a:off x="0" y="-1"/>
            <a:ext cx="22174200" cy="247327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E0E4B-96D8-447B-A794-EDE7264B4223}"/>
              </a:ext>
            </a:extLst>
          </p:cNvPr>
          <p:cNvSpPr/>
          <p:nvPr/>
        </p:nvSpPr>
        <p:spPr>
          <a:xfrm>
            <a:off x="-266700" y="18340589"/>
            <a:ext cx="22707600" cy="11931028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151087">
                <a:moveTo>
                  <a:pt x="0" y="1480458"/>
                </a:moveTo>
                <a:lnTo>
                  <a:pt x="7786914" y="0"/>
                </a:lnTo>
                <a:lnTo>
                  <a:pt x="7772400" y="4151087"/>
                </a:lnTo>
                <a:lnTo>
                  <a:pt x="0" y="4151087"/>
                </a:lnTo>
                <a:lnTo>
                  <a:pt x="0" y="1480458"/>
                </a:lnTo>
                <a:close/>
              </a:path>
            </a:pathLst>
          </a:custGeom>
          <a:solidFill>
            <a:srgbClr val="74CAFF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BDD1C1-811B-4300-BBDD-AD11C0170CD8}"/>
              </a:ext>
            </a:extLst>
          </p:cNvPr>
          <p:cNvSpPr/>
          <p:nvPr/>
        </p:nvSpPr>
        <p:spPr>
          <a:xfrm>
            <a:off x="14983531" y="16010777"/>
            <a:ext cx="6286564" cy="6286564"/>
          </a:xfrm>
          <a:prstGeom prst="ellipse">
            <a:avLst/>
          </a:prstGeom>
          <a:solidFill>
            <a:srgbClr val="FFD145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DB1DC-A4D1-4C05-8FDA-9AD39396E719}"/>
              </a:ext>
            </a:extLst>
          </p:cNvPr>
          <p:cNvSpPr txBox="1"/>
          <p:nvPr/>
        </p:nvSpPr>
        <p:spPr>
          <a:xfrm rot="20305829">
            <a:off x="15346810" y="17279898"/>
            <a:ext cx="5560008" cy="35959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spc="100" dirty="0" err="1">
                <a:latin typeface="Arial Black"/>
                <a:cs typeface="Aharoni"/>
              </a:rPr>
              <a:t>Vacúnate</a:t>
            </a:r>
            <a:r>
              <a:rPr lang="en-US" sz="6000" spc="100" dirty="0">
                <a:latin typeface="Arial Black"/>
                <a:cs typeface="Aharoni"/>
              </a:rPr>
              <a:t> contra </a:t>
            </a:r>
            <a:endParaRPr lang="en-US" dirty="0"/>
          </a:p>
          <a:p>
            <a:pPr algn="ctr">
              <a:lnSpc>
                <a:spcPct val="130000"/>
              </a:lnSpc>
            </a:pPr>
            <a:r>
              <a:rPr lang="en-US" sz="6000" spc="100" dirty="0">
                <a:latin typeface="Arial Black"/>
                <a:cs typeface="Aharoni"/>
              </a:rPr>
              <a:t>COVID-19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AD0ACA-DE1D-4539-82CC-E6FD1EC25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8442" y="18666889"/>
            <a:ext cx="3854008" cy="3424940"/>
          </a:xfrm>
          <a:prstGeom prst="rect">
            <a:avLst/>
          </a:prstGeom>
        </p:spPr>
      </p:pic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0CA6771A-8849-486B-BA15-59B7E2145263}"/>
              </a:ext>
            </a:extLst>
          </p:cNvPr>
          <p:cNvSpPr/>
          <p:nvPr/>
        </p:nvSpPr>
        <p:spPr>
          <a:xfrm>
            <a:off x="-9651808" y="3528550"/>
            <a:ext cx="7556307" cy="8777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 dirty="0">
                <a:latin typeface="Work Sans"/>
                <a:ea typeface="Work Sans"/>
                <a:cs typeface="Work Sans"/>
              </a:rPr>
            </a:b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and scale it </a:t>
            </a:r>
            <a:endParaRPr sz="3600" b="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Upload from Computer and select an image you would like  to use for the poster. </a:t>
            </a: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 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60;p13">
            <a:extLst>
              <a:ext uri="{FF2B5EF4-FFF2-40B4-BE49-F238E27FC236}">
                <a16:creationId xmlns:a16="http://schemas.microsoft.com/office/drawing/2014/main" id="{F1B2EC29-5DC0-4A5E-9F08-085B7A069987}"/>
              </a:ext>
            </a:extLst>
          </p:cNvPr>
          <p:cNvSpPr/>
          <p:nvPr/>
        </p:nvSpPr>
        <p:spPr>
          <a:xfrm>
            <a:off x="-9554455" y="14649641"/>
            <a:ext cx="7441772" cy="5498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FF73FA5C-4C18-4C0B-A757-4111B4A5114E}"/>
              </a:ext>
            </a:extLst>
          </p:cNvPr>
          <p:cNvSpPr/>
          <p:nvPr/>
        </p:nvSpPr>
        <p:spPr>
          <a:xfrm>
            <a:off x="-9554455" y="22491022"/>
            <a:ext cx="7441772" cy="762861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latin typeface="Work Sans"/>
                <a:ea typeface="Work Sans"/>
                <a:cs typeface="Work Sans"/>
                <a:sym typeface="Work Sans"/>
              </a:rPr>
              <a:t>Check the font 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Ensure the font of the text boxes on the poster are set to </a:t>
            </a: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Arial Black</a:t>
            </a: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. You can change the font of text by selecting a text box and using the drop-down menu at the top which has a list of fonts.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GOOGLE SLIDES: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When using Google Slides, you may need to add Arial Black to your font list using the “More Fonts” option from the font drop-down menu.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58;p13">
            <a:extLst>
              <a:ext uri="{FF2B5EF4-FFF2-40B4-BE49-F238E27FC236}">
                <a16:creationId xmlns:a16="http://schemas.microsoft.com/office/drawing/2014/main" id="{62A69E5E-A37C-4292-8275-60BAAA5CAD7B}"/>
              </a:ext>
            </a:extLst>
          </p:cNvPr>
          <p:cNvSpPr/>
          <p:nvPr/>
        </p:nvSpPr>
        <p:spPr>
          <a:xfrm>
            <a:off x="25403324" y="687170"/>
            <a:ext cx="9724875" cy="86854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______________________________________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  <a:p>
            <a:pPr algn="ctr"/>
            <a:r>
              <a:rPr lang="en-US" sz="3200" b="1" dirty="0"/>
              <a:t>Print the saved PDF or image for </a:t>
            </a:r>
            <a:br>
              <a:rPr lang="en-US" sz="3200" b="1" dirty="0"/>
            </a:br>
            <a:r>
              <a:rPr lang="en-US" sz="3200" b="1" dirty="0"/>
              <a:t>posters or flyers.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</p:txBody>
      </p:sp>
      <p:sp>
        <p:nvSpPr>
          <p:cNvPr id="27" name="Google Shape;58;p13">
            <a:extLst>
              <a:ext uri="{FF2B5EF4-FFF2-40B4-BE49-F238E27FC236}">
                <a16:creationId xmlns:a16="http://schemas.microsoft.com/office/drawing/2014/main" id="{E59C9C99-AEBE-4C94-BD93-6AD665E9AFD6}"/>
              </a:ext>
            </a:extLst>
          </p:cNvPr>
          <p:cNvSpPr/>
          <p:nvPr/>
        </p:nvSpPr>
        <p:spPr>
          <a:xfrm>
            <a:off x="25403324" y="11957387"/>
            <a:ext cx="9724875" cy="93786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Create a custom message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update the “Vaccination is” message, start by editing the example message below and replacing it with your custom message.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Try to match the length of the message currently on the poster to ensure you have room for information below. The font of the text should be </a:t>
            </a:r>
            <a:r>
              <a:rPr lang="en-US" altLang="en-US" sz="3200" b="1" dirty="0"/>
              <a:t>Arial Black. </a:t>
            </a:r>
            <a:r>
              <a:rPr lang="en-US" altLang="en-US" sz="3200" dirty="0"/>
              <a:t>Adjust the font size as needed to fit the space provided.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Once the message is ready, delete the text currently on the poster and replace it with the new message.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ensure the new message is centered on the poster,  select Arrange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→ Align → Align Center.</a:t>
            </a:r>
            <a:endParaRPr lang="en-US" altLang="en-US" sz="3200" dirty="0"/>
          </a:p>
        </p:txBody>
      </p:sp>
      <p:sp>
        <p:nvSpPr>
          <p:cNvPr id="29" name="Google Shape;56;p13">
            <a:extLst>
              <a:ext uri="{FF2B5EF4-FFF2-40B4-BE49-F238E27FC236}">
                <a16:creationId xmlns:a16="http://schemas.microsoft.com/office/drawing/2014/main" id="{99B01DB8-7965-4991-8E43-9D3FCDE0FE0D}"/>
              </a:ext>
            </a:extLst>
          </p:cNvPr>
          <p:cNvSpPr/>
          <p:nvPr/>
        </p:nvSpPr>
        <p:spPr>
          <a:xfrm>
            <a:off x="-9651807" y="2923071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61;p13">
            <a:extLst>
              <a:ext uri="{FF2B5EF4-FFF2-40B4-BE49-F238E27FC236}">
                <a16:creationId xmlns:a16="http://schemas.microsoft.com/office/drawing/2014/main" id="{6F778643-ACF3-4034-9139-C48A390F924B}"/>
              </a:ext>
            </a:extLst>
          </p:cNvPr>
          <p:cNvSpPr/>
          <p:nvPr/>
        </p:nvSpPr>
        <p:spPr>
          <a:xfrm>
            <a:off x="-9554455" y="14044163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61;p13">
            <a:extLst>
              <a:ext uri="{FF2B5EF4-FFF2-40B4-BE49-F238E27FC236}">
                <a16:creationId xmlns:a16="http://schemas.microsoft.com/office/drawing/2014/main" id="{770B1AA1-2C72-4571-826F-B8552AE7EAD6}"/>
              </a:ext>
            </a:extLst>
          </p:cNvPr>
          <p:cNvSpPr/>
          <p:nvPr/>
        </p:nvSpPr>
        <p:spPr>
          <a:xfrm>
            <a:off x="-9554455" y="21885544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3" name="Google Shape;59;p13">
            <a:extLst>
              <a:ext uri="{FF2B5EF4-FFF2-40B4-BE49-F238E27FC236}">
                <a16:creationId xmlns:a16="http://schemas.microsoft.com/office/drawing/2014/main" id="{E5997148-B004-47C3-BDB8-BC02864AC9B8}"/>
              </a:ext>
            </a:extLst>
          </p:cNvPr>
          <p:cNvSpPr/>
          <p:nvPr/>
        </p:nvSpPr>
        <p:spPr>
          <a:xfrm>
            <a:off x="25403325" y="0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" name="Google Shape;59;p13">
            <a:extLst>
              <a:ext uri="{FF2B5EF4-FFF2-40B4-BE49-F238E27FC236}">
                <a16:creationId xmlns:a16="http://schemas.microsoft.com/office/drawing/2014/main" id="{AE3E8BE7-0071-43D5-BBC0-446BD9AC0E5E}"/>
              </a:ext>
            </a:extLst>
          </p:cNvPr>
          <p:cNvSpPr/>
          <p:nvPr/>
        </p:nvSpPr>
        <p:spPr>
          <a:xfrm>
            <a:off x="25403325" y="11270217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ABBEBD-28A7-473C-AF7A-FEB5F9D64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719" y="22607512"/>
            <a:ext cx="19028748" cy="4612840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6291BC8C-F93A-4F06-8FB0-70679D607C18}"/>
              </a:ext>
            </a:extLst>
          </p:cNvPr>
          <p:cNvSpPr txBox="1"/>
          <p:nvPr/>
        </p:nvSpPr>
        <p:spPr>
          <a:xfrm>
            <a:off x="22840950" y="22848601"/>
            <a:ext cx="20802600" cy="468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38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VACUNACIÓN ES</a:t>
            </a:r>
          </a:p>
          <a:p>
            <a:pPr algn="ctr">
              <a:lnSpc>
                <a:spcPct val="95000"/>
              </a:lnSpc>
            </a:pPr>
            <a:r>
              <a:rPr lang="en-US" sz="199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PROTECCIÓN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98D2DE64-E525-465C-8808-67CFD6F99A31}"/>
              </a:ext>
            </a:extLst>
          </p:cNvPr>
          <p:cNvSpPr txBox="1"/>
          <p:nvPr/>
        </p:nvSpPr>
        <p:spPr>
          <a:xfrm>
            <a:off x="2095500" y="27512915"/>
            <a:ext cx="17983200" cy="1750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spc="600" dirty="0" err="1">
                <a:latin typeface="Arial Black" panose="020B0A04020102020204" pitchFamily="34" charset="0"/>
                <a:cs typeface="Aharoni" panose="02010803020104030203" pitchFamily="2" charset="-79"/>
              </a:rPr>
              <a:t>Inscríbete</a:t>
            </a:r>
            <a:r>
              <a:rPr lang="en-US" sz="36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3600" b="1" spc="600" dirty="0" err="1">
                <a:latin typeface="Arial Black" panose="020B0A04020102020204" pitchFamily="34" charset="0"/>
                <a:cs typeface="Aharoni" panose="02010803020104030203" pitchFamily="2" charset="-79"/>
              </a:rPr>
              <a:t>aquí</a:t>
            </a:r>
            <a:endParaRPr lang="en-US" sz="3600" b="1" spc="6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600" dirty="0">
                <a:latin typeface="Arial Black"/>
                <a:cs typeface="Aharoni"/>
              </a:rPr>
              <a:t>1-800-000-0000  +  website link</a:t>
            </a:r>
            <a:endParaRPr lang="en-US" sz="4000" b="1" spc="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92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FEA311-7F3A-4A5B-BA9B-4743E913D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AFEDC0-0A6B-4563-8D1F-BC722782D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58796-A583-459F-857F-0A6EB6BD4B0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421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84</cp:revision>
  <dcterms:created xsi:type="dcterms:W3CDTF">2021-03-26T17:39:45Z</dcterms:created>
  <dcterms:modified xsi:type="dcterms:W3CDTF">2021-08-25T17:57:32Z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