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160000" cy="1016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17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62760"/>
            <a:ext cx="8636000" cy="3537185"/>
          </a:xfrm>
        </p:spPr>
        <p:txBody>
          <a:bodyPr anchor="b"/>
          <a:lstStyle>
            <a:lvl1pPr algn="ctr">
              <a:defRPr sz="6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5336352"/>
            <a:ext cx="7620000" cy="2452981"/>
          </a:xfrm>
        </p:spPr>
        <p:txBody>
          <a:bodyPr/>
          <a:lstStyle>
            <a:lvl1pPr marL="0" indent="0" algn="ctr">
              <a:buNone/>
              <a:defRPr sz="2667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9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2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1" y="540926"/>
            <a:ext cx="2190750" cy="86101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1" y="540926"/>
            <a:ext cx="6445250" cy="86101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5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4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9" y="2532947"/>
            <a:ext cx="8763000" cy="4226277"/>
          </a:xfrm>
        </p:spPr>
        <p:txBody>
          <a:bodyPr anchor="b"/>
          <a:lstStyle>
            <a:lvl1pPr>
              <a:defRPr sz="6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9" y="6799207"/>
            <a:ext cx="8763000" cy="2222499"/>
          </a:xfrm>
        </p:spPr>
        <p:txBody>
          <a:bodyPr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507995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9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704629"/>
            <a:ext cx="4318000" cy="6446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704629"/>
            <a:ext cx="4318000" cy="6446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3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540928"/>
            <a:ext cx="8763000" cy="1963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490612"/>
            <a:ext cx="4298156" cy="1220610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711222"/>
            <a:ext cx="4298156" cy="54586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490612"/>
            <a:ext cx="4319323" cy="1220610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711222"/>
            <a:ext cx="4319323" cy="54586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9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4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5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77333"/>
            <a:ext cx="3276864" cy="2370667"/>
          </a:xfrm>
        </p:spPr>
        <p:txBody>
          <a:bodyPr anchor="b"/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462854"/>
            <a:ext cx="5143500" cy="7220185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048000"/>
            <a:ext cx="3276864" cy="5646797"/>
          </a:xfrm>
        </p:spPr>
        <p:txBody>
          <a:bodyPr/>
          <a:lstStyle>
            <a:lvl1pPr marL="0" indent="0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0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77333"/>
            <a:ext cx="3276864" cy="2370667"/>
          </a:xfrm>
        </p:spPr>
        <p:txBody>
          <a:bodyPr anchor="b"/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1462854"/>
            <a:ext cx="5143500" cy="7220185"/>
          </a:xfrm>
        </p:spPr>
        <p:txBody>
          <a:bodyPr anchor="t"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048000"/>
            <a:ext cx="3276864" cy="5646797"/>
          </a:xfrm>
        </p:spPr>
        <p:txBody>
          <a:bodyPr/>
          <a:lstStyle>
            <a:lvl1pPr marL="0" indent="0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540928"/>
            <a:ext cx="8763000" cy="1963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704629"/>
            <a:ext cx="8763000" cy="644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9416817"/>
            <a:ext cx="2286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2573B-EDA6-4647-802F-86EA81AB5A0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9416817"/>
            <a:ext cx="3429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9416817"/>
            <a:ext cx="2286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7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97" indent="-253997" algn="l" defTabSz="101599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76199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8B1072-68BB-49D9-ACBD-F917A362B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3725" y="2857500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AF4A7D-90F8-4E7C-9EED-6265DE51DF4E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  <p:sp>
        <p:nvSpPr>
          <p:cNvPr id="6" name="Google Shape;55;p13">
            <a:extLst>
              <a:ext uri="{FF2B5EF4-FFF2-40B4-BE49-F238E27FC236}">
                <a16:creationId xmlns:a16="http://schemas.microsoft.com/office/drawing/2014/main" id="{A8FD4671-3777-400C-B655-610156E6C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06835" y="2620501"/>
            <a:ext cx="5527675" cy="5815573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600" b="1" dirty="0">
                <a:latin typeface="Work Sans" charset="0"/>
                <a:cs typeface="Work Sans" charset="0"/>
                <a:sym typeface="Work Sans" charset="0"/>
              </a:rPr>
              <a:t>Your Message</a:t>
            </a: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 </a:t>
            </a: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Click and type the text you want to appear on your sticker in the community’s spoken language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Make sure it fits inside the dotted lines and does not overlap with the mark</a:t>
            </a: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AF12D3FF-31EF-4A5A-9F44-CDF7649A7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06835" y="2014076"/>
            <a:ext cx="2497138" cy="604837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Work Sans" charset="0"/>
                <a:cs typeface="Work Sans" charset="0"/>
                <a:sym typeface="Work Sans" charset="0"/>
              </a:rPr>
              <a:t>1</a:t>
            </a:r>
          </a:p>
        </p:txBody>
      </p:sp>
      <p:sp>
        <p:nvSpPr>
          <p:cNvPr id="10" name="Google Shape;60;p13">
            <a:extLst>
              <a:ext uri="{FF2B5EF4-FFF2-40B4-BE49-F238E27FC236}">
                <a16:creationId xmlns:a16="http://schemas.microsoft.com/office/drawing/2014/main" id="{48E3C5A5-DB7F-4767-88A1-A123D2226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160" y="-563561"/>
            <a:ext cx="5529263" cy="393367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600" b="1" dirty="0">
                <a:latin typeface="Work Sans" charset="0"/>
                <a:cs typeface="Work Sans" charset="0"/>
                <a:sym typeface="Work Sans" charset="0"/>
              </a:rPr>
              <a:t>Boundaries</a:t>
            </a: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 </a:t>
            </a: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Once you place your text and everything looks good, click on the dotted line and hit “Delete” on your keyboard</a:t>
            </a:r>
          </a:p>
        </p:txBody>
      </p:sp>
      <p:sp>
        <p:nvSpPr>
          <p:cNvPr id="11" name="Google Shape;61;p13">
            <a:extLst>
              <a:ext uri="{FF2B5EF4-FFF2-40B4-BE49-F238E27FC236}">
                <a16:creationId xmlns:a16="http://schemas.microsoft.com/office/drawing/2014/main" id="{3F46AAB5-B3C4-422B-9F50-E77775FAA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160" y="-1169987"/>
            <a:ext cx="2498725" cy="604837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Work Sans" charset="0"/>
                <a:cs typeface="Work Sans" charset="0"/>
                <a:sym typeface="Work Sans" charset="0"/>
              </a:rPr>
              <a:t>2</a:t>
            </a:r>
          </a:p>
        </p:txBody>
      </p:sp>
      <p:sp>
        <p:nvSpPr>
          <p:cNvPr id="12" name="Google Shape;58;p13">
            <a:extLst>
              <a:ext uri="{FF2B5EF4-FFF2-40B4-BE49-F238E27FC236}">
                <a16:creationId xmlns:a16="http://schemas.microsoft.com/office/drawing/2014/main" id="{7E00E697-DCC6-48E9-BF28-71BE6C8B6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160" y="5137306"/>
            <a:ext cx="5529263" cy="834221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JPG using Google Slides: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File → Download → JPEG Image (Current Slide)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JPG using PPT: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Select slide. File  → Save As  → JPEG Image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The file will download and you can use that to print on sticker paper either at home or by sending to a printer.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</p:txBody>
      </p:sp>
      <p:sp>
        <p:nvSpPr>
          <p:cNvPr id="13" name="Google Shape;59;p13">
            <a:extLst>
              <a:ext uri="{FF2B5EF4-FFF2-40B4-BE49-F238E27FC236}">
                <a16:creationId xmlns:a16="http://schemas.microsoft.com/office/drawing/2014/main" id="{8A84B63E-534E-43AD-82CC-BA7BBFA52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160" y="4449918"/>
            <a:ext cx="2498725" cy="685800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Work Sans" charset="0"/>
                <a:cs typeface="Work Sans" charset="0"/>
                <a:sym typeface="Work Sans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861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2BFE358-02DD-406E-BD33-4EB7F2454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798504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B6742-2CF3-409A-A9F2-30831099570C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312181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6C3EE2-ABE1-41A9-82A9-71303A51F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3725" y="2907494"/>
            <a:ext cx="5832550" cy="518321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966A4BA-53FA-41F2-B979-79614CCA9B66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23790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8B1072-68BB-49D9-ACBD-F917A362B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857500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B6742-2CF3-409A-A9F2-30831099570C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407045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A3BA9DF-2BB7-48FB-BD76-62CBA59F3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6" y="2857500"/>
            <a:ext cx="5832548" cy="52831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B6742-2CF3-409A-A9F2-30831099570C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303723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61AD27B-AA63-4273-AB36-5DF168F70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6" y="2857500"/>
            <a:ext cx="5832548" cy="52831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B6742-2CF3-409A-A9F2-30831099570C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276408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1D15BE8-05E6-47C7-915A-63C2C3D1B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6" y="2857500"/>
            <a:ext cx="5832548" cy="52831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B6742-2CF3-409A-A9F2-30831099570C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64709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1286B7F-0A23-4B7E-8580-5DA83DDB7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857498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B6742-2CF3-409A-A9F2-30831099570C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106254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1757A03-7148-4566-B82F-B3405F134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857498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B6742-2CF3-409A-A9F2-30831099570C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280045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E4B8B7B-527D-4340-AA37-117B70CD7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857498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2B6742-2CF3-409A-A9F2-30831099570C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YO ME LA PUSE. VACUNA CONTRA COVID-19 • </a:t>
            </a:r>
          </a:p>
        </p:txBody>
      </p:sp>
    </p:spTree>
    <p:extLst>
      <p:ext uri="{BB962C8B-B14F-4D97-AF65-F5344CB8AC3E}">
        <p14:creationId xmlns:p14="http://schemas.microsoft.com/office/powerpoint/2010/main" val="230013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210</Words>
  <Application>Microsoft Office PowerPoint</Application>
  <PresentationFormat>Custom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Work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lastModifiedBy>Noel Dufrene</cp:lastModifiedBy>
  <cp:revision>10</cp:revision>
  <dcterms:created xsi:type="dcterms:W3CDTF">2021-05-21T16:42:49Z</dcterms:created>
  <dcterms:modified xsi:type="dcterms:W3CDTF">2021-08-25T17:46:28Z</dcterms:modified>
</cp:coreProperties>
</file>