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</p:sldIdLst>
  <p:sldSz cx="10160000" cy="10160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25" d="100"/>
          <a:sy n="25" d="100"/>
        </p:scale>
        <p:origin x="1470" y="16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662760"/>
            <a:ext cx="8636000" cy="3537185"/>
          </a:xfrm>
        </p:spPr>
        <p:txBody>
          <a:bodyPr anchor="b"/>
          <a:lstStyle>
            <a:lvl1pPr algn="ctr">
              <a:defRPr sz="6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0" y="5336352"/>
            <a:ext cx="7620000" cy="2452981"/>
          </a:xfrm>
        </p:spPr>
        <p:txBody>
          <a:bodyPr/>
          <a:lstStyle>
            <a:lvl1pPr marL="0" indent="0" algn="ctr">
              <a:buNone/>
              <a:defRPr sz="2667"/>
            </a:lvl1pPr>
            <a:lvl2pPr marL="507995" indent="0" algn="ctr">
              <a:buNone/>
              <a:defRPr sz="2222"/>
            </a:lvl2pPr>
            <a:lvl3pPr marL="1015990" indent="0" algn="ctr">
              <a:buNone/>
              <a:defRPr sz="2000"/>
            </a:lvl3pPr>
            <a:lvl4pPr marL="1523985" indent="0" algn="ctr">
              <a:buNone/>
              <a:defRPr sz="1778"/>
            </a:lvl4pPr>
            <a:lvl5pPr marL="2031980" indent="0" algn="ctr">
              <a:buNone/>
              <a:defRPr sz="1778"/>
            </a:lvl5pPr>
            <a:lvl6pPr marL="2539975" indent="0" algn="ctr">
              <a:buNone/>
              <a:defRPr sz="1778"/>
            </a:lvl6pPr>
            <a:lvl7pPr marL="3047970" indent="0" algn="ctr">
              <a:buNone/>
              <a:defRPr sz="1778"/>
            </a:lvl7pPr>
            <a:lvl8pPr marL="3555964" indent="0" algn="ctr">
              <a:buNone/>
              <a:defRPr sz="1778"/>
            </a:lvl8pPr>
            <a:lvl9pPr marL="4063959" indent="0" algn="ctr">
              <a:buNone/>
              <a:defRPr sz="177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2573B-EDA6-4647-802F-86EA81AB5A07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5CFD-8547-4431-AAC4-FFF2A4BF5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697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2573B-EDA6-4647-802F-86EA81AB5A07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5CFD-8547-4431-AAC4-FFF2A4BF5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21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0751" y="540926"/>
            <a:ext cx="2190750" cy="86101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501" y="540926"/>
            <a:ext cx="6445250" cy="86101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2573B-EDA6-4647-802F-86EA81AB5A07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5CFD-8547-4431-AAC4-FFF2A4BF5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859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2573B-EDA6-4647-802F-86EA81AB5A07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5CFD-8547-4431-AAC4-FFF2A4BF5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345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209" y="2532947"/>
            <a:ext cx="8763000" cy="4226277"/>
          </a:xfrm>
        </p:spPr>
        <p:txBody>
          <a:bodyPr anchor="b"/>
          <a:lstStyle>
            <a:lvl1pPr>
              <a:defRPr sz="6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209" y="6799207"/>
            <a:ext cx="8763000" cy="2222499"/>
          </a:xfrm>
        </p:spPr>
        <p:txBody>
          <a:bodyPr/>
          <a:lstStyle>
            <a:lvl1pPr marL="0" indent="0">
              <a:buNone/>
              <a:defRPr sz="2667">
                <a:solidFill>
                  <a:schemeClr val="tx1"/>
                </a:solidFill>
              </a:defRPr>
            </a:lvl1pPr>
            <a:lvl2pPr marL="507995" indent="0">
              <a:buNone/>
              <a:defRPr sz="2222">
                <a:solidFill>
                  <a:schemeClr val="tx1">
                    <a:tint val="75000"/>
                  </a:schemeClr>
                </a:solidFill>
              </a:defRPr>
            </a:lvl2pPr>
            <a:lvl3pPr marL="10159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523985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4pPr>
            <a:lvl5pPr marL="2031980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5pPr>
            <a:lvl6pPr marL="2539975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6pPr>
            <a:lvl7pPr marL="3047970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7pPr>
            <a:lvl8pPr marL="3555964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8pPr>
            <a:lvl9pPr marL="4063959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2573B-EDA6-4647-802F-86EA81AB5A07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5CFD-8547-4431-AAC4-FFF2A4BF5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494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2704629"/>
            <a:ext cx="4318000" cy="6446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2704629"/>
            <a:ext cx="4318000" cy="6446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2573B-EDA6-4647-802F-86EA81AB5A07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5CFD-8547-4431-AAC4-FFF2A4BF5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35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3" y="540928"/>
            <a:ext cx="8763000" cy="19637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824" y="2490612"/>
            <a:ext cx="4298156" cy="1220610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995" indent="0">
              <a:buNone/>
              <a:defRPr sz="2222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778" b="1"/>
            </a:lvl4pPr>
            <a:lvl5pPr marL="2031980" indent="0">
              <a:buNone/>
              <a:defRPr sz="1778" b="1"/>
            </a:lvl5pPr>
            <a:lvl6pPr marL="2539975" indent="0">
              <a:buNone/>
              <a:defRPr sz="1778" b="1"/>
            </a:lvl6pPr>
            <a:lvl7pPr marL="3047970" indent="0">
              <a:buNone/>
              <a:defRPr sz="1778" b="1"/>
            </a:lvl7pPr>
            <a:lvl8pPr marL="3555964" indent="0">
              <a:buNone/>
              <a:defRPr sz="1778" b="1"/>
            </a:lvl8pPr>
            <a:lvl9pPr marL="4063959" indent="0">
              <a:buNone/>
              <a:defRPr sz="177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824" y="3711222"/>
            <a:ext cx="4298156" cy="54586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3501" y="2490612"/>
            <a:ext cx="4319323" cy="1220610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995" indent="0">
              <a:buNone/>
              <a:defRPr sz="2222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778" b="1"/>
            </a:lvl4pPr>
            <a:lvl5pPr marL="2031980" indent="0">
              <a:buNone/>
              <a:defRPr sz="1778" b="1"/>
            </a:lvl5pPr>
            <a:lvl6pPr marL="2539975" indent="0">
              <a:buNone/>
              <a:defRPr sz="1778" b="1"/>
            </a:lvl6pPr>
            <a:lvl7pPr marL="3047970" indent="0">
              <a:buNone/>
              <a:defRPr sz="1778" b="1"/>
            </a:lvl7pPr>
            <a:lvl8pPr marL="3555964" indent="0">
              <a:buNone/>
              <a:defRPr sz="1778" b="1"/>
            </a:lvl8pPr>
            <a:lvl9pPr marL="4063959" indent="0">
              <a:buNone/>
              <a:defRPr sz="177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3501" y="3711222"/>
            <a:ext cx="4319323" cy="54586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2573B-EDA6-4647-802F-86EA81AB5A07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5CFD-8547-4431-AAC4-FFF2A4BF5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96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2573B-EDA6-4647-802F-86EA81AB5A07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5CFD-8547-4431-AAC4-FFF2A4BF5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49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2573B-EDA6-4647-802F-86EA81AB5A07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5CFD-8547-4431-AAC4-FFF2A4BF5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52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677333"/>
            <a:ext cx="3276864" cy="2370667"/>
          </a:xfrm>
        </p:spPr>
        <p:txBody>
          <a:bodyPr anchor="b"/>
          <a:lstStyle>
            <a:lvl1pPr>
              <a:defRPr sz="35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323" y="1462854"/>
            <a:ext cx="5143500" cy="7220185"/>
          </a:xfrm>
        </p:spPr>
        <p:txBody>
          <a:bodyPr/>
          <a:lstStyle>
            <a:lvl1pPr>
              <a:defRPr sz="3556"/>
            </a:lvl1pPr>
            <a:lvl2pPr>
              <a:defRPr sz="3111"/>
            </a:lvl2pPr>
            <a:lvl3pPr>
              <a:defRPr sz="2667"/>
            </a:lvl3pPr>
            <a:lvl4pPr>
              <a:defRPr sz="2222"/>
            </a:lvl4pPr>
            <a:lvl5pPr>
              <a:defRPr sz="2222"/>
            </a:lvl5pPr>
            <a:lvl6pPr>
              <a:defRPr sz="2222"/>
            </a:lvl6pPr>
            <a:lvl7pPr>
              <a:defRPr sz="2222"/>
            </a:lvl7pPr>
            <a:lvl8pPr>
              <a:defRPr sz="2222"/>
            </a:lvl8pPr>
            <a:lvl9pPr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3048000"/>
            <a:ext cx="3276864" cy="5646797"/>
          </a:xfrm>
        </p:spPr>
        <p:txBody>
          <a:bodyPr/>
          <a:lstStyle>
            <a:lvl1pPr marL="0" indent="0">
              <a:buNone/>
              <a:defRPr sz="1778"/>
            </a:lvl1pPr>
            <a:lvl2pPr marL="507995" indent="0">
              <a:buNone/>
              <a:defRPr sz="1556"/>
            </a:lvl2pPr>
            <a:lvl3pPr marL="1015990" indent="0">
              <a:buNone/>
              <a:defRPr sz="1333"/>
            </a:lvl3pPr>
            <a:lvl4pPr marL="1523985" indent="0">
              <a:buNone/>
              <a:defRPr sz="1111"/>
            </a:lvl4pPr>
            <a:lvl5pPr marL="2031980" indent="0">
              <a:buNone/>
              <a:defRPr sz="1111"/>
            </a:lvl5pPr>
            <a:lvl6pPr marL="2539975" indent="0">
              <a:buNone/>
              <a:defRPr sz="1111"/>
            </a:lvl6pPr>
            <a:lvl7pPr marL="3047970" indent="0">
              <a:buNone/>
              <a:defRPr sz="1111"/>
            </a:lvl7pPr>
            <a:lvl8pPr marL="3555964" indent="0">
              <a:buNone/>
              <a:defRPr sz="1111"/>
            </a:lvl8pPr>
            <a:lvl9pPr marL="4063959" indent="0">
              <a:buNone/>
              <a:defRPr sz="11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2573B-EDA6-4647-802F-86EA81AB5A07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5CFD-8547-4431-AAC4-FFF2A4BF5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501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677333"/>
            <a:ext cx="3276864" cy="2370667"/>
          </a:xfrm>
        </p:spPr>
        <p:txBody>
          <a:bodyPr anchor="b"/>
          <a:lstStyle>
            <a:lvl1pPr>
              <a:defRPr sz="35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9323" y="1462854"/>
            <a:ext cx="5143500" cy="7220185"/>
          </a:xfrm>
        </p:spPr>
        <p:txBody>
          <a:bodyPr anchor="t"/>
          <a:lstStyle>
            <a:lvl1pPr marL="0" indent="0">
              <a:buNone/>
              <a:defRPr sz="3556"/>
            </a:lvl1pPr>
            <a:lvl2pPr marL="507995" indent="0">
              <a:buNone/>
              <a:defRPr sz="3111"/>
            </a:lvl2pPr>
            <a:lvl3pPr marL="1015990" indent="0">
              <a:buNone/>
              <a:defRPr sz="2667"/>
            </a:lvl3pPr>
            <a:lvl4pPr marL="1523985" indent="0">
              <a:buNone/>
              <a:defRPr sz="2222"/>
            </a:lvl4pPr>
            <a:lvl5pPr marL="2031980" indent="0">
              <a:buNone/>
              <a:defRPr sz="2222"/>
            </a:lvl5pPr>
            <a:lvl6pPr marL="2539975" indent="0">
              <a:buNone/>
              <a:defRPr sz="2222"/>
            </a:lvl6pPr>
            <a:lvl7pPr marL="3047970" indent="0">
              <a:buNone/>
              <a:defRPr sz="2222"/>
            </a:lvl7pPr>
            <a:lvl8pPr marL="3555964" indent="0">
              <a:buNone/>
              <a:defRPr sz="2222"/>
            </a:lvl8pPr>
            <a:lvl9pPr marL="4063959" indent="0">
              <a:buNone/>
              <a:defRPr sz="22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3048000"/>
            <a:ext cx="3276864" cy="5646797"/>
          </a:xfrm>
        </p:spPr>
        <p:txBody>
          <a:bodyPr/>
          <a:lstStyle>
            <a:lvl1pPr marL="0" indent="0">
              <a:buNone/>
              <a:defRPr sz="1778"/>
            </a:lvl1pPr>
            <a:lvl2pPr marL="507995" indent="0">
              <a:buNone/>
              <a:defRPr sz="1556"/>
            </a:lvl2pPr>
            <a:lvl3pPr marL="1015990" indent="0">
              <a:buNone/>
              <a:defRPr sz="1333"/>
            </a:lvl3pPr>
            <a:lvl4pPr marL="1523985" indent="0">
              <a:buNone/>
              <a:defRPr sz="1111"/>
            </a:lvl4pPr>
            <a:lvl5pPr marL="2031980" indent="0">
              <a:buNone/>
              <a:defRPr sz="1111"/>
            </a:lvl5pPr>
            <a:lvl6pPr marL="2539975" indent="0">
              <a:buNone/>
              <a:defRPr sz="1111"/>
            </a:lvl6pPr>
            <a:lvl7pPr marL="3047970" indent="0">
              <a:buNone/>
              <a:defRPr sz="1111"/>
            </a:lvl7pPr>
            <a:lvl8pPr marL="3555964" indent="0">
              <a:buNone/>
              <a:defRPr sz="1111"/>
            </a:lvl8pPr>
            <a:lvl9pPr marL="4063959" indent="0">
              <a:buNone/>
              <a:defRPr sz="11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2573B-EDA6-4647-802F-86EA81AB5A07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5CFD-8547-4431-AAC4-FFF2A4BF5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521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500" y="540928"/>
            <a:ext cx="8763000" cy="1963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2704629"/>
            <a:ext cx="8763000" cy="6446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500" y="9416817"/>
            <a:ext cx="2286000" cy="5409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2573B-EDA6-4647-802F-86EA81AB5A07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5500" y="9416817"/>
            <a:ext cx="3429000" cy="5409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5500" y="9416817"/>
            <a:ext cx="2286000" cy="5409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95CFD-8547-4431-AAC4-FFF2A4BF5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97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15990" rtl="0" eaLnBrk="1" latinLnBrk="0" hangingPunct="1">
        <a:lnSpc>
          <a:spcPct val="90000"/>
        </a:lnSpc>
        <a:spcBef>
          <a:spcPct val="0"/>
        </a:spcBef>
        <a:buNone/>
        <a:defRPr sz="48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3997" indent="-253997" algn="l" defTabSz="101599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3111" kern="1200">
          <a:solidFill>
            <a:schemeClr val="tx1"/>
          </a:solidFill>
          <a:latin typeface="+mn-lt"/>
          <a:ea typeface="+mn-ea"/>
          <a:cs typeface="+mn-cs"/>
        </a:defRPr>
      </a:lvl1pPr>
      <a:lvl2pPr marL="761992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2pPr>
      <a:lvl3pPr marL="1269987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3pPr>
      <a:lvl4pPr marL="1777982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285977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793972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301967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962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317957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8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8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7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7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64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59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0CDFE8CB-E316-46EF-BA4E-1BDA9DE555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9211" y="2872173"/>
            <a:ext cx="5832550" cy="528320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E61D54D5-9BB3-4866-8AAC-C6ADF043F986}"/>
              </a:ext>
            </a:extLst>
          </p:cNvPr>
          <p:cNvSpPr/>
          <p:nvPr/>
        </p:nvSpPr>
        <p:spPr>
          <a:xfrm>
            <a:off x="0" y="0"/>
            <a:ext cx="10160000" cy="10160000"/>
          </a:xfrm>
          <a:prstGeom prst="ellipse">
            <a:avLst/>
          </a:prstGeom>
          <a:noFill/>
          <a:ln>
            <a:solidFill>
              <a:schemeClr val="bg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1AF4A7D-90F8-4E7C-9EED-6265DE51DF4E}"/>
              </a:ext>
            </a:extLst>
          </p:cNvPr>
          <p:cNvSpPr/>
          <p:nvPr/>
        </p:nvSpPr>
        <p:spPr>
          <a:xfrm>
            <a:off x="-565150" y="-565150"/>
            <a:ext cx="11290300" cy="11290300"/>
          </a:xfrm>
          <a:prstGeom prst="ellipse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Circle">
              <a:avLst/>
            </a:prstTxWarp>
          </a:bodyPr>
          <a:lstStyle/>
          <a:p>
            <a:pPr algn="ctr"/>
            <a:r>
              <a:rPr lang="en-US" sz="8800" spc="300" dirty="0">
                <a:solidFill>
                  <a:schemeClr val="tx1"/>
                </a:solidFill>
                <a:latin typeface="Arial Black" panose="020B0A04020102020204" pitchFamily="34" charset="0"/>
              </a:rPr>
              <a:t>MWEN PRAN VAKSEN COVID-19 LAN</a:t>
            </a:r>
            <a:r>
              <a:rPr lang="en-US" sz="8800" spc="6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US" sz="8800" spc="300" dirty="0">
                <a:solidFill>
                  <a:schemeClr val="tx1"/>
                </a:solidFill>
                <a:latin typeface="Arial Black" panose="020B0A04020102020204" pitchFamily="34" charset="0"/>
              </a:rPr>
              <a:t>• </a:t>
            </a:r>
          </a:p>
        </p:txBody>
      </p:sp>
      <p:sp>
        <p:nvSpPr>
          <p:cNvPr id="6" name="Google Shape;55;p13">
            <a:extLst>
              <a:ext uri="{FF2B5EF4-FFF2-40B4-BE49-F238E27FC236}">
                <a16:creationId xmlns:a16="http://schemas.microsoft.com/office/drawing/2014/main" id="{316CB739-2178-4437-969E-E5214008E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106835" y="2620501"/>
            <a:ext cx="5527675" cy="5815573"/>
          </a:xfrm>
          <a:prstGeom prst="rect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28600" tIns="228600" rIns="228600" bIns="2286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600" b="1" dirty="0">
                <a:latin typeface="Work Sans" charset="0"/>
                <a:cs typeface="Work Sans" charset="0"/>
                <a:sym typeface="Work Sans" charset="0"/>
              </a:rPr>
              <a:t>Your Message</a:t>
            </a: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 </a:t>
            </a: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Click and type the text you want to appear on your sticker in the community’s spoken language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  <a:sym typeface="Work Sans" charset="0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Make sure it fits inside the dotted lines and does not overlap with the mark</a:t>
            </a:r>
          </a:p>
        </p:txBody>
      </p:sp>
      <p:sp>
        <p:nvSpPr>
          <p:cNvPr id="7" name="Google Shape;56;p13">
            <a:extLst>
              <a:ext uri="{FF2B5EF4-FFF2-40B4-BE49-F238E27FC236}">
                <a16:creationId xmlns:a16="http://schemas.microsoft.com/office/drawing/2014/main" id="{BD8373EF-BE45-4FEC-9125-DD73C2C2C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106835" y="2014076"/>
            <a:ext cx="2497138" cy="604837"/>
          </a:xfrm>
          <a:prstGeom prst="rect">
            <a:avLst/>
          </a:prstGeom>
          <a:solidFill>
            <a:srgbClr val="FF3E55"/>
          </a:solidFill>
          <a:ln w="190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 b="1">
                <a:latin typeface="Work Sans" charset="0"/>
                <a:cs typeface="Work Sans" charset="0"/>
                <a:sym typeface="Work Sans" charset="0"/>
              </a:rPr>
              <a:t>1</a:t>
            </a:r>
          </a:p>
        </p:txBody>
      </p:sp>
      <p:sp>
        <p:nvSpPr>
          <p:cNvPr id="8" name="Google Shape;60;p13">
            <a:extLst>
              <a:ext uri="{FF2B5EF4-FFF2-40B4-BE49-F238E27FC236}">
                <a16:creationId xmlns:a16="http://schemas.microsoft.com/office/drawing/2014/main" id="{E1789B06-E92F-4EC5-B859-9A3B4C3762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9160" y="-563561"/>
            <a:ext cx="5529263" cy="3933670"/>
          </a:xfrm>
          <a:prstGeom prst="rect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28600" tIns="228600" rIns="228600" bIns="2286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600" b="1" dirty="0">
                <a:latin typeface="Work Sans" charset="0"/>
                <a:cs typeface="Work Sans" charset="0"/>
                <a:sym typeface="Work Sans" charset="0"/>
              </a:rPr>
              <a:t>Boundaries</a:t>
            </a: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 </a:t>
            </a: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Once you place your text and everything looks good, click on the dotted line and hit “Delete” on your keyboard</a:t>
            </a:r>
          </a:p>
        </p:txBody>
      </p:sp>
      <p:sp>
        <p:nvSpPr>
          <p:cNvPr id="10" name="Google Shape;61;p13">
            <a:extLst>
              <a:ext uri="{FF2B5EF4-FFF2-40B4-BE49-F238E27FC236}">
                <a16:creationId xmlns:a16="http://schemas.microsoft.com/office/drawing/2014/main" id="{93400811-1BAD-41F4-A094-D22F22AE4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9160" y="-1169987"/>
            <a:ext cx="2498725" cy="604837"/>
          </a:xfrm>
          <a:prstGeom prst="rect">
            <a:avLst/>
          </a:prstGeom>
          <a:solidFill>
            <a:srgbClr val="FF3E55"/>
          </a:solidFill>
          <a:ln w="190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 b="1">
                <a:latin typeface="Work Sans" charset="0"/>
                <a:cs typeface="Work Sans" charset="0"/>
                <a:sym typeface="Work Sans" charset="0"/>
              </a:rPr>
              <a:t>2</a:t>
            </a:r>
          </a:p>
        </p:txBody>
      </p:sp>
      <p:sp>
        <p:nvSpPr>
          <p:cNvPr id="11" name="Google Shape;58;p13">
            <a:extLst>
              <a:ext uri="{FF2B5EF4-FFF2-40B4-BE49-F238E27FC236}">
                <a16:creationId xmlns:a16="http://schemas.microsoft.com/office/drawing/2014/main" id="{4A48D402-4097-4337-A6BD-714508F7FE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9160" y="5137306"/>
            <a:ext cx="5529263" cy="8342210"/>
          </a:xfrm>
          <a:prstGeom prst="rect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28600" tIns="228600" rIns="228600" bIns="2286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b="1" dirty="0">
                <a:latin typeface="Work Sans" charset="0"/>
                <a:cs typeface="Work Sans" charset="0"/>
                <a:sym typeface="Work Sans" charset="0"/>
              </a:rPr>
              <a:t>Export as a JPG using Google Slides:</a:t>
            </a:r>
            <a:endParaRPr lang="en-US" altLang="en-US" sz="3200" b="1" dirty="0"/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File → Download → JPEG Image (Current Slide)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  <a:sym typeface="Work Sans" charset="0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b="1" dirty="0">
                <a:latin typeface="Work Sans" charset="0"/>
                <a:cs typeface="Work Sans" charset="0"/>
                <a:sym typeface="Work Sans" charset="0"/>
              </a:rPr>
              <a:t>Export as a JPG using PPT:</a:t>
            </a:r>
            <a:endParaRPr lang="en-US" altLang="en-US" sz="3200" b="1" dirty="0"/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Select slide. File  → Save As  → JPEG Image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  <a:sym typeface="Work Sans" charset="0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The file will download and you can use that to print on sticker paper either at home or by sending to a printer.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  <a:sym typeface="Work Sans" charset="0"/>
            </a:endParaRPr>
          </a:p>
        </p:txBody>
      </p:sp>
      <p:sp>
        <p:nvSpPr>
          <p:cNvPr id="12" name="Google Shape;59;p13">
            <a:extLst>
              <a:ext uri="{FF2B5EF4-FFF2-40B4-BE49-F238E27FC236}">
                <a16:creationId xmlns:a16="http://schemas.microsoft.com/office/drawing/2014/main" id="{2EE98762-8C69-4BC7-A993-34F1B6565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9160" y="4449918"/>
            <a:ext cx="2498725" cy="685800"/>
          </a:xfrm>
          <a:prstGeom prst="rect">
            <a:avLst/>
          </a:prstGeom>
          <a:solidFill>
            <a:srgbClr val="FF3E55"/>
          </a:solidFill>
          <a:ln w="190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 b="1">
                <a:latin typeface="Work Sans" charset="0"/>
                <a:cs typeface="Work Sans" charset="0"/>
                <a:sym typeface="Work Sans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619873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268B1072-68BB-49D9-ACBD-F917A362B6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63725" y="2857500"/>
            <a:ext cx="5832550" cy="528320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E61D54D5-9BB3-4866-8AAC-C6ADF043F986}"/>
              </a:ext>
            </a:extLst>
          </p:cNvPr>
          <p:cNvSpPr/>
          <p:nvPr/>
        </p:nvSpPr>
        <p:spPr>
          <a:xfrm>
            <a:off x="0" y="0"/>
            <a:ext cx="10160000" cy="10160000"/>
          </a:xfrm>
          <a:prstGeom prst="ellipse">
            <a:avLst/>
          </a:prstGeom>
          <a:noFill/>
          <a:ln>
            <a:solidFill>
              <a:schemeClr val="bg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1AF4A7D-90F8-4E7C-9EED-6265DE51DF4E}"/>
              </a:ext>
            </a:extLst>
          </p:cNvPr>
          <p:cNvSpPr/>
          <p:nvPr/>
        </p:nvSpPr>
        <p:spPr>
          <a:xfrm>
            <a:off x="-565150" y="-565150"/>
            <a:ext cx="11290300" cy="11290300"/>
          </a:xfrm>
          <a:prstGeom prst="ellipse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Circle">
              <a:avLst/>
            </a:prstTxWarp>
          </a:bodyPr>
          <a:lstStyle/>
          <a:p>
            <a:pPr algn="ctr"/>
            <a:r>
              <a:rPr lang="en-US" sz="8800" spc="300" dirty="0">
                <a:solidFill>
                  <a:schemeClr val="tx1"/>
                </a:solidFill>
                <a:latin typeface="Arial Black" panose="020B0A04020102020204" pitchFamily="34" charset="0"/>
              </a:rPr>
              <a:t>MWEN PRAN VAKSEN COVID-19 LAN</a:t>
            </a:r>
            <a:r>
              <a:rPr lang="en-US" sz="8800" spc="6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US" sz="8800" spc="300" dirty="0">
                <a:solidFill>
                  <a:schemeClr val="tx1"/>
                </a:solidFill>
                <a:latin typeface="Arial Black" panose="020B0A04020102020204" pitchFamily="34" charset="0"/>
              </a:rPr>
              <a:t>• </a:t>
            </a:r>
          </a:p>
        </p:txBody>
      </p:sp>
      <p:sp>
        <p:nvSpPr>
          <p:cNvPr id="6" name="Google Shape;55;p13">
            <a:extLst>
              <a:ext uri="{FF2B5EF4-FFF2-40B4-BE49-F238E27FC236}">
                <a16:creationId xmlns:a16="http://schemas.microsoft.com/office/drawing/2014/main" id="{316CB739-2178-4437-969E-E5214008E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106835" y="2620501"/>
            <a:ext cx="5527675" cy="5815573"/>
          </a:xfrm>
          <a:prstGeom prst="rect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28600" tIns="228600" rIns="228600" bIns="2286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600" b="1" dirty="0">
                <a:latin typeface="Work Sans" charset="0"/>
                <a:cs typeface="Work Sans" charset="0"/>
                <a:sym typeface="Work Sans" charset="0"/>
              </a:rPr>
              <a:t>Your Message</a:t>
            </a: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 </a:t>
            </a: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Click and type the text you want to appear on your sticker in the community’s spoken language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  <a:sym typeface="Work Sans" charset="0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Make sure it fits inside the dotted lines and does not overlap with the mark</a:t>
            </a:r>
          </a:p>
        </p:txBody>
      </p:sp>
      <p:sp>
        <p:nvSpPr>
          <p:cNvPr id="7" name="Google Shape;56;p13">
            <a:extLst>
              <a:ext uri="{FF2B5EF4-FFF2-40B4-BE49-F238E27FC236}">
                <a16:creationId xmlns:a16="http://schemas.microsoft.com/office/drawing/2014/main" id="{BD8373EF-BE45-4FEC-9125-DD73C2C2C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106835" y="2014076"/>
            <a:ext cx="2497138" cy="604837"/>
          </a:xfrm>
          <a:prstGeom prst="rect">
            <a:avLst/>
          </a:prstGeom>
          <a:solidFill>
            <a:srgbClr val="FF3E55"/>
          </a:solidFill>
          <a:ln w="190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 b="1">
                <a:latin typeface="Work Sans" charset="0"/>
                <a:cs typeface="Work Sans" charset="0"/>
                <a:sym typeface="Work Sans" charset="0"/>
              </a:rPr>
              <a:t>1</a:t>
            </a:r>
          </a:p>
        </p:txBody>
      </p:sp>
      <p:sp>
        <p:nvSpPr>
          <p:cNvPr id="8" name="Google Shape;60;p13">
            <a:extLst>
              <a:ext uri="{FF2B5EF4-FFF2-40B4-BE49-F238E27FC236}">
                <a16:creationId xmlns:a16="http://schemas.microsoft.com/office/drawing/2014/main" id="{E1789B06-E92F-4EC5-B859-9A3B4C3762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9160" y="-563561"/>
            <a:ext cx="5529263" cy="3933670"/>
          </a:xfrm>
          <a:prstGeom prst="rect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28600" tIns="228600" rIns="228600" bIns="2286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600" b="1" dirty="0">
                <a:latin typeface="Work Sans" charset="0"/>
                <a:cs typeface="Work Sans" charset="0"/>
                <a:sym typeface="Work Sans" charset="0"/>
              </a:rPr>
              <a:t>Boundaries</a:t>
            </a: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 </a:t>
            </a: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Once you place your text and everything looks good, click on the dotted line and hit “Delete” on your keyboard</a:t>
            </a:r>
          </a:p>
        </p:txBody>
      </p:sp>
      <p:sp>
        <p:nvSpPr>
          <p:cNvPr id="10" name="Google Shape;61;p13">
            <a:extLst>
              <a:ext uri="{FF2B5EF4-FFF2-40B4-BE49-F238E27FC236}">
                <a16:creationId xmlns:a16="http://schemas.microsoft.com/office/drawing/2014/main" id="{93400811-1BAD-41F4-A094-D22F22AE4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9160" y="-1169987"/>
            <a:ext cx="2498725" cy="604837"/>
          </a:xfrm>
          <a:prstGeom prst="rect">
            <a:avLst/>
          </a:prstGeom>
          <a:solidFill>
            <a:srgbClr val="FF3E55"/>
          </a:solidFill>
          <a:ln w="190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 b="1">
                <a:latin typeface="Work Sans" charset="0"/>
                <a:cs typeface="Work Sans" charset="0"/>
                <a:sym typeface="Work Sans" charset="0"/>
              </a:rPr>
              <a:t>2</a:t>
            </a:r>
          </a:p>
        </p:txBody>
      </p:sp>
      <p:sp>
        <p:nvSpPr>
          <p:cNvPr id="11" name="Google Shape;58;p13">
            <a:extLst>
              <a:ext uri="{FF2B5EF4-FFF2-40B4-BE49-F238E27FC236}">
                <a16:creationId xmlns:a16="http://schemas.microsoft.com/office/drawing/2014/main" id="{4A48D402-4097-4337-A6BD-714508F7FE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9160" y="5137306"/>
            <a:ext cx="5529263" cy="8342210"/>
          </a:xfrm>
          <a:prstGeom prst="rect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28600" tIns="228600" rIns="228600" bIns="2286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b="1" dirty="0">
                <a:latin typeface="Work Sans" charset="0"/>
                <a:cs typeface="Work Sans" charset="0"/>
                <a:sym typeface="Work Sans" charset="0"/>
              </a:rPr>
              <a:t>Export as a JPG using Google Slides:</a:t>
            </a:r>
            <a:endParaRPr lang="en-US" altLang="en-US" sz="3200" b="1" dirty="0"/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File → Download → JPEG Image (Current Slide)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  <a:sym typeface="Work Sans" charset="0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b="1" dirty="0">
                <a:latin typeface="Work Sans" charset="0"/>
                <a:cs typeface="Work Sans" charset="0"/>
                <a:sym typeface="Work Sans" charset="0"/>
              </a:rPr>
              <a:t>Export as a JPG using PPT:</a:t>
            </a:r>
            <a:endParaRPr lang="en-US" altLang="en-US" sz="3200" b="1" dirty="0"/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Select slide. File  → Save As  → JPEG Image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  <a:sym typeface="Work Sans" charset="0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The file will download and you can use that to print on sticker paper either at home or by sending to a printer.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  <a:sym typeface="Work Sans" charset="0"/>
            </a:endParaRPr>
          </a:p>
        </p:txBody>
      </p:sp>
      <p:sp>
        <p:nvSpPr>
          <p:cNvPr id="12" name="Google Shape;59;p13">
            <a:extLst>
              <a:ext uri="{FF2B5EF4-FFF2-40B4-BE49-F238E27FC236}">
                <a16:creationId xmlns:a16="http://schemas.microsoft.com/office/drawing/2014/main" id="{2EE98762-8C69-4BC7-A993-34F1B6565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9160" y="4449918"/>
            <a:ext cx="2498725" cy="685800"/>
          </a:xfrm>
          <a:prstGeom prst="rect">
            <a:avLst/>
          </a:prstGeom>
          <a:solidFill>
            <a:srgbClr val="FF3E55"/>
          </a:solidFill>
          <a:ln w="190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 b="1">
                <a:latin typeface="Work Sans" charset="0"/>
                <a:cs typeface="Work Sans" charset="0"/>
                <a:sym typeface="Work Sans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08617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05106ECAF734D9CC60C8969D22B8A" ma:contentTypeVersion="13" ma:contentTypeDescription="Create a new document." ma:contentTypeScope="" ma:versionID="f8068b3cfb54ae2ce38b7492163f9300">
  <xsd:schema xmlns:xsd="http://www.w3.org/2001/XMLSchema" xmlns:xs="http://www.w3.org/2001/XMLSchema" xmlns:p="http://schemas.microsoft.com/office/2006/metadata/properties" xmlns:ns2="75afdd44-4aa4-4d0a-9dc0-7606fd3e2ef5" xmlns:ns3="41a82cfb-08d0-4eac-a8a5-9ca94e9619de" targetNamespace="http://schemas.microsoft.com/office/2006/metadata/properties" ma:root="true" ma:fieldsID="824ae8ba6e1c02e580807f3ae3c66c46" ns2:_="" ns3:_="">
    <xsd:import namespace="75afdd44-4aa4-4d0a-9dc0-7606fd3e2ef5"/>
    <xsd:import namespace="41a82cfb-08d0-4eac-a8a5-9ca94e9619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afdd44-4aa4-4d0a-9dc0-7606fd3e2e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a82cfb-08d0-4eac-a8a5-9ca94e9619d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15C9B3C-567A-49B8-A070-C56B4B99F1EE}"/>
</file>

<file path=customXml/itemProps2.xml><?xml version="1.0" encoding="utf-8"?>
<ds:datastoreItem xmlns:ds="http://schemas.openxmlformats.org/officeDocument/2006/customXml" ds:itemID="{2BAC150A-F570-44EE-869C-FC0BE30DA712}"/>
</file>

<file path=customXml/itemProps3.xml><?xml version="1.0" encoding="utf-8"?>
<ds:datastoreItem xmlns:ds="http://schemas.openxmlformats.org/officeDocument/2006/customXml" ds:itemID="{BACA6D9A-6CDD-4A82-B33D-C2F7C2D2FB7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252</Words>
  <Application>Microsoft Office PowerPoint</Application>
  <PresentationFormat>Custom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Work Sans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Giovanni Lopez-Quezada</dc:creator>
  <cp:lastModifiedBy>Giovanni Lopez-Quezada</cp:lastModifiedBy>
  <cp:revision>10</cp:revision>
  <dcterms:created xsi:type="dcterms:W3CDTF">2021-05-21T16:42:49Z</dcterms:created>
  <dcterms:modified xsi:type="dcterms:W3CDTF">2021-07-20T21:20:57Z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0x01010088205106ECAF734D9CC60C8969D22B8A</vt:lpwstr>
  </property>
</Properties>
</file>